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17"/>
  </p:notesMasterIdLst>
  <p:sldIdLst>
    <p:sldId id="323" r:id="rId6"/>
    <p:sldId id="328" r:id="rId7"/>
    <p:sldId id="351" r:id="rId8"/>
    <p:sldId id="355" r:id="rId9"/>
    <p:sldId id="356" r:id="rId10"/>
    <p:sldId id="350" r:id="rId11"/>
    <p:sldId id="357" r:id="rId12"/>
    <p:sldId id="347" r:id="rId13"/>
    <p:sldId id="354" r:id="rId14"/>
    <p:sldId id="338" r:id="rId15"/>
    <p:sldId id="34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772"/>
    <a:srgbClr val="E63641"/>
    <a:srgbClr val="005A85"/>
    <a:srgbClr val="0066A3"/>
    <a:srgbClr val="4C94BF"/>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BB1B9C-D8C3-4536-805B-10066D814931}" v="6" dt="2023-05-11T00:43:27.6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95033" autoAdjust="0"/>
  </p:normalViewPr>
  <p:slideViewPr>
    <p:cSldViewPr snapToGrid="0">
      <p:cViewPr varScale="1">
        <p:scale>
          <a:sx n="78" d="100"/>
          <a:sy n="78" d="100"/>
        </p:scale>
        <p:origin x="696" y="72"/>
      </p:cViewPr>
      <p:guideLst/>
    </p:cSldViewPr>
  </p:slideViewPr>
  <p:outlineViewPr>
    <p:cViewPr>
      <p:scale>
        <a:sx n="33" d="100"/>
        <a:sy n="33" d="100"/>
      </p:scale>
      <p:origin x="0" y="-41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Fisichelli" userId="601ada72-8615-4f23-b81a-45ec2a673dde" providerId="ADAL" clId="{89BB1B9C-D8C3-4536-805B-10066D814931}"/>
    <pc:docChg chg="custSel addSld delSld modSld sldOrd">
      <pc:chgData name="Maria Fisichelli" userId="601ada72-8615-4f23-b81a-45ec2a673dde" providerId="ADAL" clId="{89BB1B9C-D8C3-4536-805B-10066D814931}" dt="2023-05-11T18:11:24.722" v="413" actId="1076"/>
      <pc:docMkLst>
        <pc:docMk/>
      </pc:docMkLst>
      <pc:sldChg chg="modSp mod">
        <pc:chgData name="Maria Fisichelli" userId="601ada72-8615-4f23-b81a-45ec2a673dde" providerId="ADAL" clId="{89BB1B9C-D8C3-4536-805B-10066D814931}" dt="2023-05-11T00:12:19.296" v="79" actId="20577"/>
        <pc:sldMkLst>
          <pc:docMk/>
          <pc:sldMk cId="3985429325" sldId="323"/>
        </pc:sldMkLst>
        <pc:spChg chg="mod">
          <ac:chgData name="Maria Fisichelli" userId="601ada72-8615-4f23-b81a-45ec2a673dde" providerId="ADAL" clId="{89BB1B9C-D8C3-4536-805B-10066D814931}" dt="2023-05-11T00:12:01.405" v="73" actId="20577"/>
          <ac:spMkLst>
            <pc:docMk/>
            <pc:sldMk cId="3985429325" sldId="323"/>
            <ac:spMk id="2" creationId="{FB532631-E05A-0A4F-BBF4-A49F10307FFA}"/>
          </ac:spMkLst>
        </pc:spChg>
        <pc:spChg chg="mod">
          <ac:chgData name="Maria Fisichelli" userId="601ada72-8615-4f23-b81a-45ec2a673dde" providerId="ADAL" clId="{89BB1B9C-D8C3-4536-805B-10066D814931}" dt="2023-05-11T00:12:19.296" v="79" actId="20577"/>
          <ac:spMkLst>
            <pc:docMk/>
            <pc:sldMk cId="3985429325" sldId="323"/>
            <ac:spMk id="3" creationId="{C780EE7B-DFDD-E8C5-67C3-0AFE984AE90D}"/>
          </ac:spMkLst>
        </pc:spChg>
      </pc:sldChg>
      <pc:sldChg chg="modSp mod">
        <pc:chgData name="Maria Fisichelli" userId="601ada72-8615-4f23-b81a-45ec2a673dde" providerId="ADAL" clId="{89BB1B9C-D8C3-4536-805B-10066D814931}" dt="2023-05-11T00:12:43.390" v="107" actId="20577"/>
        <pc:sldMkLst>
          <pc:docMk/>
          <pc:sldMk cId="2971955333" sldId="328"/>
        </pc:sldMkLst>
        <pc:spChg chg="mod">
          <ac:chgData name="Maria Fisichelli" userId="601ada72-8615-4f23-b81a-45ec2a673dde" providerId="ADAL" clId="{89BB1B9C-D8C3-4536-805B-10066D814931}" dt="2023-05-11T00:12:43.390" v="107" actId="20577"/>
          <ac:spMkLst>
            <pc:docMk/>
            <pc:sldMk cId="2971955333" sldId="328"/>
            <ac:spMk id="5" creationId="{319A244F-B0BA-7E4A-BBEA-08A31862CD72}"/>
          </ac:spMkLst>
        </pc:spChg>
      </pc:sldChg>
      <pc:sldChg chg="del">
        <pc:chgData name="Maria Fisichelli" userId="601ada72-8615-4f23-b81a-45ec2a673dde" providerId="ADAL" clId="{89BB1B9C-D8C3-4536-805B-10066D814931}" dt="2023-05-11T00:46:22.760" v="381" actId="2696"/>
        <pc:sldMkLst>
          <pc:docMk/>
          <pc:sldMk cId="4239518187" sldId="335"/>
        </pc:sldMkLst>
      </pc:sldChg>
      <pc:sldChg chg="del">
        <pc:chgData name="Maria Fisichelli" userId="601ada72-8615-4f23-b81a-45ec2a673dde" providerId="ADAL" clId="{89BB1B9C-D8C3-4536-805B-10066D814931}" dt="2023-05-11T00:46:26.525" v="382" actId="2696"/>
        <pc:sldMkLst>
          <pc:docMk/>
          <pc:sldMk cId="3654582568" sldId="341"/>
        </pc:sldMkLst>
      </pc:sldChg>
      <pc:sldChg chg="delSp modSp mod ord">
        <pc:chgData name="Maria Fisichelli" userId="601ada72-8615-4f23-b81a-45ec2a673dde" providerId="ADAL" clId="{89BB1B9C-D8C3-4536-805B-10066D814931}" dt="2023-05-11T18:11:03.985" v="412" actId="14100"/>
        <pc:sldMkLst>
          <pc:docMk/>
          <pc:sldMk cId="673821068" sldId="350"/>
        </pc:sldMkLst>
        <pc:spChg chg="mod">
          <ac:chgData name="Maria Fisichelli" userId="601ada72-8615-4f23-b81a-45ec2a673dde" providerId="ADAL" clId="{89BB1B9C-D8C3-4536-805B-10066D814931}" dt="2023-05-11T00:16:56.294" v="171" actId="20577"/>
          <ac:spMkLst>
            <pc:docMk/>
            <pc:sldMk cId="673821068" sldId="350"/>
            <ac:spMk id="2" creationId="{7F338D7F-BACD-CA4B-B7BE-CAE39FDD9562}"/>
          </ac:spMkLst>
        </pc:spChg>
        <pc:spChg chg="mod">
          <ac:chgData name="Maria Fisichelli" userId="601ada72-8615-4f23-b81a-45ec2a673dde" providerId="ADAL" clId="{89BB1B9C-D8C3-4536-805B-10066D814931}" dt="2023-05-11T00:17:07.577" v="172" actId="6549"/>
          <ac:spMkLst>
            <pc:docMk/>
            <pc:sldMk cId="673821068" sldId="350"/>
            <ac:spMk id="5" creationId="{57EDDD0D-75A6-4958-41CD-E0BFB48300F8}"/>
          </ac:spMkLst>
        </pc:spChg>
        <pc:spChg chg="mod">
          <ac:chgData name="Maria Fisichelli" userId="601ada72-8615-4f23-b81a-45ec2a673dde" providerId="ADAL" clId="{89BB1B9C-D8C3-4536-805B-10066D814931}" dt="2023-05-11T00:21:48.089" v="208" actId="1076"/>
          <ac:spMkLst>
            <pc:docMk/>
            <pc:sldMk cId="673821068" sldId="350"/>
            <ac:spMk id="7" creationId="{3EB85D03-E874-C81E-8B62-0ACB3650FDCA}"/>
          </ac:spMkLst>
        </pc:spChg>
        <pc:spChg chg="del mod">
          <ac:chgData name="Maria Fisichelli" userId="601ada72-8615-4f23-b81a-45ec2a673dde" providerId="ADAL" clId="{89BB1B9C-D8C3-4536-805B-10066D814931}" dt="2023-05-11T00:18:00.954" v="176" actId="478"/>
          <ac:spMkLst>
            <pc:docMk/>
            <pc:sldMk cId="673821068" sldId="350"/>
            <ac:spMk id="11" creationId="{BA7769FE-0C8B-490F-77EE-F49ED8511E97}"/>
          </ac:spMkLst>
        </pc:spChg>
        <pc:spChg chg="mod">
          <ac:chgData name="Maria Fisichelli" userId="601ada72-8615-4f23-b81a-45ec2a673dde" providerId="ADAL" clId="{89BB1B9C-D8C3-4536-805B-10066D814931}" dt="2023-05-11T00:42:12.936" v="333" actId="255"/>
          <ac:spMkLst>
            <pc:docMk/>
            <pc:sldMk cId="673821068" sldId="350"/>
            <ac:spMk id="12" creationId="{150249AD-1F6E-D9D5-6E68-8AB34F0FD176}"/>
          </ac:spMkLst>
        </pc:spChg>
        <pc:spChg chg="del mod">
          <ac:chgData name="Maria Fisichelli" userId="601ada72-8615-4f23-b81a-45ec2a673dde" providerId="ADAL" clId="{89BB1B9C-D8C3-4536-805B-10066D814931}" dt="2023-05-11T00:18:05.328" v="178" actId="478"/>
          <ac:spMkLst>
            <pc:docMk/>
            <pc:sldMk cId="673821068" sldId="350"/>
            <ac:spMk id="13" creationId="{43D40C94-B054-B861-DE62-016C00091ADA}"/>
          </ac:spMkLst>
        </pc:spChg>
        <pc:spChg chg="del mod">
          <ac:chgData name="Maria Fisichelli" userId="601ada72-8615-4f23-b81a-45ec2a673dde" providerId="ADAL" clId="{89BB1B9C-D8C3-4536-805B-10066D814931}" dt="2023-05-11T00:18:10.003" v="180" actId="478"/>
          <ac:spMkLst>
            <pc:docMk/>
            <pc:sldMk cId="673821068" sldId="350"/>
            <ac:spMk id="14" creationId="{D5929894-1447-D20C-8033-32610FAA6FB8}"/>
          </ac:spMkLst>
        </pc:spChg>
        <pc:picChg chg="mod">
          <ac:chgData name="Maria Fisichelli" userId="601ada72-8615-4f23-b81a-45ec2a673dde" providerId="ADAL" clId="{89BB1B9C-D8C3-4536-805B-10066D814931}" dt="2023-05-11T18:11:03.985" v="412" actId="14100"/>
          <ac:picMkLst>
            <pc:docMk/>
            <pc:sldMk cId="673821068" sldId="350"/>
            <ac:picMk id="10" creationId="{5CDFB4A3-51E3-6A26-48B4-7AE8FB890F77}"/>
          </ac:picMkLst>
        </pc:picChg>
        <pc:cxnChg chg="del">
          <ac:chgData name="Maria Fisichelli" userId="601ada72-8615-4f23-b81a-45ec2a673dde" providerId="ADAL" clId="{89BB1B9C-D8C3-4536-805B-10066D814931}" dt="2023-05-11T00:47:22.043" v="387" actId="478"/>
          <ac:cxnSpMkLst>
            <pc:docMk/>
            <pc:sldMk cId="673821068" sldId="350"/>
            <ac:cxnSpMk id="6" creationId="{E0C8DF50-753C-D14C-BF33-869338812D42}"/>
          </ac:cxnSpMkLst>
        </pc:cxnChg>
      </pc:sldChg>
      <pc:sldChg chg="addSp delSp modSp mod">
        <pc:chgData name="Maria Fisichelli" userId="601ada72-8615-4f23-b81a-45ec2a673dde" providerId="ADAL" clId="{89BB1B9C-D8C3-4536-805B-10066D814931}" dt="2023-05-11T18:11:24.722" v="413" actId="1076"/>
        <pc:sldMkLst>
          <pc:docMk/>
          <pc:sldMk cId="520110629" sldId="351"/>
        </pc:sldMkLst>
        <pc:spChg chg="mod">
          <ac:chgData name="Maria Fisichelli" userId="601ada72-8615-4f23-b81a-45ec2a673dde" providerId="ADAL" clId="{89BB1B9C-D8C3-4536-805B-10066D814931}" dt="2023-05-11T00:15:08.727" v="129" actId="20577"/>
          <ac:spMkLst>
            <pc:docMk/>
            <pc:sldMk cId="520110629" sldId="351"/>
            <ac:spMk id="8" creationId="{DCD4B316-DA5F-DD29-DA8B-1155826B4214}"/>
          </ac:spMkLst>
        </pc:spChg>
        <pc:picChg chg="mod">
          <ac:chgData name="Maria Fisichelli" userId="601ada72-8615-4f23-b81a-45ec2a673dde" providerId="ADAL" clId="{89BB1B9C-D8C3-4536-805B-10066D814931}" dt="2023-05-11T18:11:24.722" v="413" actId="1076"/>
          <ac:picMkLst>
            <pc:docMk/>
            <pc:sldMk cId="520110629" sldId="351"/>
            <ac:picMk id="4" creationId="{3CF9FE80-B4C7-6962-A37F-D2AE1E3DD52B}"/>
          </ac:picMkLst>
        </pc:picChg>
        <pc:picChg chg="del">
          <ac:chgData name="Maria Fisichelli" userId="601ada72-8615-4f23-b81a-45ec2a673dde" providerId="ADAL" clId="{89BB1B9C-D8C3-4536-805B-10066D814931}" dt="2023-05-11T00:14:09.153" v="118" actId="478"/>
          <ac:picMkLst>
            <pc:docMk/>
            <pc:sldMk cId="520110629" sldId="351"/>
            <ac:picMk id="5" creationId="{3490F447-31F7-6154-E3EA-76AE5790E89A}"/>
          </ac:picMkLst>
        </pc:picChg>
        <pc:picChg chg="add mod">
          <ac:chgData name="Maria Fisichelli" userId="601ada72-8615-4f23-b81a-45ec2a673dde" providerId="ADAL" clId="{89BB1B9C-D8C3-4536-805B-10066D814931}" dt="2023-05-11T13:56:49.908" v="397" actId="1076"/>
          <ac:picMkLst>
            <pc:docMk/>
            <pc:sldMk cId="520110629" sldId="351"/>
            <ac:picMk id="10" creationId="{AE9F7FCA-80B2-0400-D623-A284C1B41C53}"/>
          </ac:picMkLst>
        </pc:picChg>
      </pc:sldChg>
      <pc:sldChg chg="modSp del mod">
        <pc:chgData name="Maria Fisichelli" userId="601ada72-8615-4f23-b81a-45ec2a673dde" providerId="ADAL" clId="{89BB1B9C-D8C3-4536-805B-10066D814931}" dt="2023-05-11T00:46:18.274" v="380" actId="2696"/>
        <pc:sldMkLst>
          <pc:docMk/>
          <pc:sldMk cId="2108495550" sldId="352"/>
        </pc:sldMkLst>
        <pc:spChg chg="mod">
          <ac:chgData name="Maria Fisichelli" userId="601ada72-8615-4f23-b81a-45ec2a673dde" providerId="ADAL" clId="{89BB1B9C-D8C3-4536-805B-10066D814931}" dt="2023-05-11T00:30:54.059" v="240" actId="20577"/>
          <ac:spMkLst>
            <pc:docMk/>
            <pc:sldMk cId="2108495550" sldId="352"/>
            <ac:spMk id="2" creationId="{3A396653-A0B2-9F46-A6DE-92019308A273}"/>
          </ac:spMkLst>
        </pc:spChg>
      </pc:sldChg>
      <pc:sldChg chg="del">
        <pc:chgData name="Maria Fisichelli" userId="601ada72-8615-4f23-b81a-45ec2a673dde" providerId="ADAL" clId="{89BB1B9C-D8C3-4536-805B-10066D814931}" dt="2023-05-11T00:46:29.264" v="383" actId="2696"/>
        <pc:sldMkLst>
          <pc:docMk/>
          <pc:sldMk cId="2235529274" sldId="353"/>
        </pc:sldMkLst>
      </pc:sldChg>
      <pc:sldChg chg="addSp delSp modSp add mod ord">
        <pc:chgData name="Maria Fisichelli" userId="601ada72-8615-4f23-b81a-45ec2a673dde" providerId="ADAL" clId="{89BB1B9C-D8C3-4536-805B-10066D814931}" dt="2023-05-11T13:57:43.308" v="402" actId="1076"/>
        <pc:sldMkLst>
          <pc:docMk/>
          <pc:sldMk cId="1390472719" sldId="355"/>
        </pc:sldMkLst>
        <pc:spChg chg="del">
          <ac:chgData name="Maria Fisichelli" userId="601ada72-8615-4f23-b81a-45ec2a673dde" providerId="ADAL" clId="{89BB1B9C-D8C3-4536-805B-10066D814931}" dt="2023-05-11T00:32:43.623" v="249" actId="478"/>
          <ac:spMkLst>
            <pc:docMk/>
            <pc:sldMk cId="1390472719" sldId="355"/>
            <ac:spMk id="5" creationId="{57EDDD0D-75A6-4958-41CD-E0BFB48300F8}"/>
          </ac:spMkLst>
        </pc:spChg>
        <pc:spChg chg="del mod">
          <ac:chgData name="Maria Fisichelli" userId="601ada72-8615-4f23-b81a-45ec2a673dde" providerId="ADAL" clId="{89BB1B9C-D8C3-4536-805B-10066D814931}" dt="2023-05-11T00:32:41.380" v="248" actId="478"/>
          <ac:spMkLst>
            <pc:docMk/>
            <pc:sldMk cId="1390472719" sldId="355"/>
            <ac:spMk id="7" creationId="{3EB85D03-E874-C81E-8B62-0ACB3650FDCA}"/>
          </ac:spMkLst>
        </pc:spChg>
        <pc:spChg chg="add del mod">
          <ac:chgData name="Maria Fisichelli" userId="601ada72-8615-4f23-b81a-45ec2a673dde" providerId="ADAL" clId="{89BB1B9C-D8C3-4536-805B-10066D814931}" dt="2023-05-11T00:33:11.519" v="252"/>
          <ac:spMkLst>
            <pc:docMk/>
            <pc:sldMk cId="1390472719" sldId="355"/>
            <ac:spMk id="8" creationId="{A49ED5B2-D18A-0C3E-DC8D-356FB012E6BC}"/>
          </ac:spMkLst>
        </pc:spChg>
        <pc:spChg chg="mod">
          <ac:chgData name="Maria Fisichelli" userId="601ada72-8615-4f23-b81a-45ec2a673dde" providerId="ADAL" clId="{89BB1B9C-D8C3-4536-805B-10066D814931}" dt="2023-05-11T00:48:55.895" v="395" actId="1076"/>
          <ac:spMkLst>
            <pc:docMk/>
            <pc:sldMk cId="1390472719" sldId="355"/>
            <ac:spMk id="12" creationId="{150249AD-1F6E-D9D5-6E68-8AB34F0FD176}"/>
          </ac:spMkLst>
        </pc:spChg>
        <pc:picChg chg="add mod">
          <ac:chgData name="Maria Fisichelli" userId="601ada72-8615-4f23-b81a-45ec2a673dde" providerId="ADAL" clId="{89BB1B9C-D8C3-4536-805B-10066D814931}" dt="2023-05-11T13:57:40.756" v="401" actId="1076"/>
          <ac:picMkLst>
            <pc:docMk/>
            <pc:sldMk cId="1390472719" sldId="355"/>
            <ac:picMk id="3" creationId="{15B12A9E-708E-B6C7-486E-19F623EC1504}"/>
          </ac:picMkLst>
        </pc:picChg>
        <pc:picChg chg="add mod">
          <ac:chgData name="Maria Fisichelli" userId="601ada72-8615-4f23-b81a-45ec2a673dde" providerId="ADAL" clId="{89BB1B9C-D8C3-4536-805B-10066D814931}" dt="2023-05-11T13:57:26.901" v="398" actId="1076"/>
          <ac:picMkLst>
            <pc:docMk/>
            <pc:sldMk cId="1390472719" sldId="355"/>
            <ac:picMk id="9" creationId="{A0AD17BE-08C9-B8B5-68CE-EABFA201BD9F}"/>
          </ac:picMkLst>
        </pc:picChg>
        <pc:picChg chg="del">
          <ac:chgData name="Maria Fisichelli" userId="601ada72-8615-4f23-b81a-45ec2a673dde" providerId="ADAL" clId="{89BB1B9C-D8C3-4536-805B-10066D814931}" dt="2023-05-11T00:33:02.801" v="251" actId="478"/>
          <ac:picMkLst>
            <pc:docMk/>
            <pc:sldMk cId="1390472719" sldId="355"/>
            <ac:picMk id="10" creationId="{5CDFB4A3-51E3-6A26-48B4-7AE8FB890F77}"/>
          </ac:picMkLst>
        </pc:picChg>
        <pc:picChg chg="add mod">
          <ac:chgData name="Maria Fisichelli" userId="601ada72-8615-4f23-b81a-45ec2a673dde" providerId="ADAL" clId="{89BB1B9C-D8C3-4536-805B-10066D814931}" dt="2023-05-11T13:57:43.308" v="402" actId="1076"/>
          <ac:picMkLst>
            <pc:docMk/>
            <pc:sldMk cId="1390472719" sldId="355"/>
            <ac:picMk id="11" creationId="{4B2DF71B-5477-2377-7BAE-B971D4D52D80}"/>
          </ac:picMkLst>
        </pc:picChg>
        <pc:cxnChg chg="del">
          <ac:chgData name="Maria Fisichelli" userId="601ada72-8615-4f23-b81a-45ec2a673dde" providerId="ADAL" clId="{89BB1B9C-D8C3-4536-805B-10066D814931}" dt="2023-05-11T00:48:46.088" v="394" actId="478"/>
          <ac:cxnSpMkLst>
            <pc:docMk/>
            <pc:sldMk cId="1390472719" sldId="355"/>
            <ac:cxnSpMk id="6" creationId="{E0C8DF50-753C-D14C-BF33-869338812D42}"/>
          </ac:cxnSpMkLst>
        </pc:cxnChg>
      </pc:sldChg>
      <pc:sldChg chg="addSp delSp modSp add mod">
        <pc:chgData name="Maria Fisichelli" userId="601ada72-8615-4f23-b81a-45ec2a673dde" providerId="ADAL" clId="{89BB1B9C-D8C3-4536-805B-10066D814931}" dt="2023-05-11T13:59:00.286" v="404" actId="113"/>
        <pc:sldMkLst>
          <pc:docMk/>
          <pc:sldMk cId="3856842736" sldId="356"/>
        </pc:sldMkLst>
        <pc:spChg chg="add mod">
          <ac:chgData name="Maria Fisichelli" userId="601ada72-8615-4f23-b81a-45ec2a673dde" providerId="ADAL" clId="{89BB1B9C-D8C3-4536-805B-10066D814931}" dt="2023-05-11T00:38:00.190" v="310" actId="20577"/>
          <ac:spMkLst>
            <pc:docMk/>
            <pc:sldMk cId="3856842736" sldId="356"/>
            <ac:spMk id="4" creationId="{E223AA4B-25CA-C4CB-6BA6-40750833724D}"/>
          </ac:spMkLst>
        </pc:spChg>
        <pc:spChg chg="add del mod">
          <ac:chgData name="Maria Fisichelli" userId="601ada72-8615-4f23-b81a-45ec2a673dde" providerId="ADAL" clId="{89BB1B9C-D8C3-4536-805B-10066D814931}" dt="2023-05-11T00:38:52.654" v="315" actId="478"/>
          <ac:spMkLst>
            <pc:docMk/>
            <pc:sldMk cId="3856842736" sldId="356"/>
            <ac:spMk id="7" creationId="{C7829135-8257-B3F0-E8C8-F9D81644EDC6}"/>
          </ac:spMkLst>
        </pc:spChg>
        <pc:spChg chg="mod">
          <ac:chgData name="Maria Fisichelli" userId="601ada72-8615-4f23-b81a-45ec2a673dde" providerId="ADAL" clId="{89BB1B9C-D8C3-4536-805B-10066D814931}" dt="2023-05-11T13:59:00.286" v="404" actId="113"/>
          <ac:spMkLst>
            <pc:docMk/>
            <pc:sldMk cId="3856842736" sldId="356"/>
            <ac:spMk id="12" creationId="{150249AD-1F6E-D9D5-6E68-8AB34F0FD176}"/>
          </ac:spMkLst>
        </pc:spChg>
        <pc:picChg chg="del">
          <ac:chgData name="Maria Fisichelli" userId="601ada72-8615-4f23-b81a-45ec2a673dde" providerId="ADAL" clId="{89BB1B9C-D8C3-4536-805B-10066D814931}" dt="2023-05-11T00:38:03.304" v="311" actId="478"/>
          <ac:picMkLst>
            <pc:docMk/>
            <pc:sldMk cId="3856842736" sldId="356"/>
            <ac:picMk id="3" creationId="{15B12A9E-708E-B6C7-486E-19F623EC1504}"/>
          </ac:picMkLst>
        </pc:picChg>
        <pc:picChg chg="del">
          <ac:chgData name="Maria Fisichelli" userId="601ada72-8615-4f23-b81a-45ec2a673dde" providerId="ADAL" clId="{89BB1B9C-D8C3-4536-805B-10066D814931}" dt="2023-05-11T00:38:04.021" v="312" actId="478"/>
          <ac:picMkLst>
            <pc:docMk/>
            <pc:sldMk cId="3856842736" sldId="356"/>
            <ac:picMk id="9" creationId="{A0AD17BE-08C9-B8B5-68CE-EABFA201BD9F}"/>
          </ac:picMkLst>
        </pc:picChg>
        <pc:picChg chg="del">
          <ac:chgData name="Maria Fisichelli" userId="601ada72-8615-4f23-b81a-45ec2a673dde" providerId="ADAL" clId="{89BB1B9C-D8C3-4536-805B-10066D814931}" dt="2023-05-11T00:38:08.247" v="313" actId="478"/>
          <ac:picMkLst>
            <pc:docMk/>
            <pc:sldMk cId="3856842736" sldId="356"/>
            <ac:picMk id="11" creationId="{4B2DF71B-5477-2377-7BAE-B971D4D52D80}"/>
          </ac:picMkLst>
        </pc:picChg>
        <pc:cxnChg chg="del">
          <ac:chgData name="Maria Fisichelli" userId="601ada72-8615-4f23-b81a-45ec2a673dde" providerId="ADAL" clId="{89BB1B9C-D8C3-4536-805B-10066D814931}" dt="2023-05-11T00:48:15.497" v="391" actId="478"/>
          <ac:cxnSpMkLst>
            <pc:docMk/>
            <pc:sldMk cId="3856842736" sldId="356"/>
            <ac:cxnSpMk id="6" creationId="{E0C8DF50-753C-D14C-BF33-869338812D42}"/>
          </ac:cxnSpMkLst>
        </pc:cxnChg>
      </pc:sldChg>
      <pc:sldChg chg="addSp delSp modSp add mod ord">
        <pc:chgData name="Maria Fisichelli" userId="601ada72-8615-4f23-b81a-45ec2a673dde" providerId="ADAL" clId="{89BB1B9C-D8C3-4536-805B-10066D814931}" dt="2023-05-11T18:10:50.471" v="411" actId="14100"/>
        <pc:sldMkLst>
          <pc:docMk/>
          <pc:sldMk cId="4290148188" sldId="357"/>
        </pc:sldMkLst>
        <pc:spChg chg="mod">
          <ac:chgData name="Maria Fisichelli" userId="601ada72-8615-4f23-b81a-45ec2a673dde" providerId="ADAL" clId="{89BB1B9C-D8C3-4536-805B-10066D814931}" dt="2023-05-11T00:43:13.472" v="356" actId="20577"/>
          <ac:spMkLst>
            <pc:docMk/>
            <pc:sldMk cId="4290148188" sldId="357"/>
            <ac:spMk id="2" creationId="{7F338D7F-BACD-CA4B-B7BE-CAE39FDD9562}"/>
          </ac:spMkLst>
        </pc:spChg>
        <pc:spChg chg="del">
          <ac:chgData name="Maria Fisichelli" userId="601ada72-8615-4f23-b81a-45ec2a673dde" providerId="ADAL" clId="{89BB1B9C-D8C3-4536-805B-10066D814931}" dt="2023-05-11T18:09:32.161" v="405" actId="478"/>
          <ac:spMkLst>
            <pc:docMk/>
            <pc:sldMk cId="4290148188" sldId="357"/>
            <ac:spMk id="3" creationId="{78DF278F-E701-F871-96E7-8B0C08518306}"/>
          </ac:spMkLst>
        </pc:spChg>
        <pc:spChg chg="mod">
          <ac:chgData name="Maria Fisichelli" userId="601ada72-8615-4f23-b81a-45ec2a673dde" providerId="ADAL" clId="{89BB1B9C-D8C3-4536-805B-10066D814931}" dt="2023-05-11T18:10:07.561" v="408" actId="1076"/>
          <ac:spMkLst>
            <pc:docMk/>
            <pc:sldMk cId="4290148188" sldId="357"/>
            <ac:spMk id="20" creationId="{CDD9C556-BA80-5F61-C9F0-6D1818A519B2}"/>
          </ac:spMkLst>
        </pc:spChg>
        <pc:picChg chg="add mod">
          <ac:chgData name="Maria Fisichelli" userId="601ada72-8615-4f23-b81a-45ec2a673dde" providerId="ADAL" clId="{89BB1B9C-D8C3-4536-805B-10066D814931}" dt="2023-05-11T18:10:50.471" v="411" actId="14100"/>
          <ac:picMkLst>
            <pc:docMk/>
            <pc:sldMk cId="4290148188" sldId="357"/>
            <ac:picMk id="4" creationId="{A96D6E6C-69D8-7EAD-D707-22BC6E8FD4F3}"/>
          </ac:picMkLst>
        </pc:picChg>
        <pc:picChg chg="del">
          <ac:chgData name="Maria Fisichelli" userId="601ada72-8615-4f23-b81a-45ec2a673dde" providerId="ADAL" clId="{89BB1B9C-D8C3-4536-805B-10066D814931}" dt="2023-05-11T00:43:21.214" v="357" actId="478"/>
          <ac:picMkLst>
            <pc:docMk/>
            <pc:sldMk cId="4290148188" sldId="357"/>
            <ac:picMk id="15" creationId="{4D31DBBD-F12F-A431-D9F2-CA43A6E3140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D1279C-0396-449F-8BF6-0D71BBF81567}" type="datetimeFigureOut">
              <a:rPr lang="en-US" smtClean="0"/>
              <a:t>5/11/2023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3063D5-0FB8-4E7B-8EA9-DD494364AAD0}" type="slidenum">
              <a:rPr lang="en-US" smtClean="0"/>
              <a:t>‹#›</a:t>
            </a:fld>
            <a:endParaRPr lang="en-US"/>
          </a:p>
        </p:txBody>
      </p:sp>
    </p:spTree>
    <p:extLst>
      <p:ext uri="{BB962C8B-B14F-4D97-AF65-F5344CB8AC3E}">
        <p14:creationId xmlns:p14="http://schemas.microsoft.com/office/powerpoint/2010/main" val="4031466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3063D5-0FB8-4E7B-8EA9-DD494364AAD0}" type="slidenum">
              <a:rPr lang="en-US" smtClean="0"/>
              <a:t>10</a:t>
            </a:fld>
            <a:endParaRPr lang="en-US"/>
          </a:p>
        </p:txBody>
      </p:sp>
    </p:spTree>
    <p:extLst>
      <p:ext uri="{BB962C8B-B14F-4D97-AF65-F5344CB8AC3E}">
        <p14:creationId xmlns:p14="http://schemas.microsoft.com/office/powerpoint/2010/main" val="13982751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8477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7D962B-CED9-C14B-AF61-4FD521334C2C}"/>
              </a:ext>
            </a:extLst>
          </p:cNvPr>
          <p:cNvSpPr/>
          <p:nvPr userDrawn="1"/>
        </p:nvSpPr>
        <p:spPr>
          <a:xfrm>
            <a:off x="0" y="1122363"/>
            <a:ext cx="12192000" cy="363537"/>
          </a:xfrm>
          <a:prstGeom prst="rect">
            <a:avLst/>
          </a:prstGeom>
          <a:solidFill>
            <a:srgbClr val="E636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015B30-ABFC-488B-B5FA-82B1F8E3A47A}"/>
              </a:ext>
            </a:extLst>
          </p:cNvPr>
          <p:cNvSpPr>
            <a:spLocks noGrp="1"/>
          </p:cNvSpPr>
          <p:nvPr>
            <p:ph type="ctrTitle"/>
          </p:nvPr>
        </p:nvSpPr>
        <p:spPr>
          <a:xfrm>
            <a:off x="0" y="1122363"/>
            <a:ext cx="12192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B5289054-C4D0-4695-9982-CA1A8608653A}"/>
              </a:ext>
            </a:extLst>
          </p:cNvPr>
          <p:cNvSpPr>
            <a:spLocks noGrp="1"/>
          </p:cNvSpPr>
          <p:nvPr>
            <p:ph type="subTitle" idx="1"/>
          </p:nvPr>
        </p:nvSpPr>
        <p:spPr>
          <a:xfrm>
            <a:off x="0" y="3602038"/>
            <a:ext cx="12066814" cy="1655762"/>
          </a:xfrm>
        </p:spPr>
        <p:txBody>
          <a:bodyPr>
            <a:normAutofit/>
          </a:bodyPr>
          <a:lstStyle>
            <a:lvl1pPr marL="0" indent="0" algn="ctr">
              <a:buNone/>
              <a:defRPr sz="3200">
                <a:solidFill>
                  <a:srgbClr val="4C94B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B0DE60-E52F-49EB-A59A-C21F978C72EC}"/>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5" name="Footer Placeholder 4">
            <a:extLst>
              <a:ext uri="{FF2B5EF4-FFF2-40B4-BE49-F238E27FC236}">
                <a16:creationId xmlns:a16="http://schemas.microsoft.com/office/drawing/2014/main" id="{B4E65AAB-4628-42C9-B3CC-3B2A4F50F3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785DE4-19C1-4D7F-9E3D-A38B42CF00E7}"/>
              </a:ext>
            </a:extLst>
          </p:cNvPr>
          <p:cNvSpPr>
            <a:spLocks noGrp="1"/>
          </p:cNvSpPr>
          <p:nvPr>
            <p:ph type="sldNum" sz="quarter" idx="12"/>
          </p:nvPr>
        </p:nvSpPr>
        <p:spPr/>
        <p:txBody>
          <a:bodyPr/>
          <a:lstStyle/>
          <a:p>
            <a:fld id="{1A47C50F-8E12-4D20-A5FA-C2D0809119BD}" type="slidenum">
              <a:rPr lang="en-US" smtClean="0"/>
              <a:t>‹#›</a:t>
            </a:fld>
            <a:endParaRPr lang="en-US"/>
          </a:p>
        </p:txBody>
      </p:sp>
      <p:pic>
        <p:nvPicPr>
          <p:cNvPr id="7" name="Picture 6">
            <a:extLst>
              <a:ext uri="{FF2B5EF4-FFF2-40B4-BE49-F238E27FC236}">
                <a16:creationId xmlns:a16="http://schemas.microsoft.com/office/drawing/2014/main" id="{2FE6EFAB-95B1-6C4B-88EE-6E37BFE6BF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0" y="1004661"/>
            <a:ext cx="10668000" cy="914400"/>
          </a:xfrm>
          <a:prstGeom prst="rect">
            <a:avLst/>
          </a:prstGeom>
        </p:spPr>
      </p:pic>
      <p:pic>
        <p:nvPicPr>
          <p:cNvPr id="10" name="Picture 9">
            <a:extLst>
              <a:ext uri="{FF2B5EF4-FFF2-40B4-BE49-F238E27FC236}">
                <a16:creationId xmlns:a16="http://schemas.microsoft.com/office/drawing/2014/main" id="{86050D7C-AE4A-C748-884A-BD173EF7F1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513" y="368074"/>
            <a:ext cx="3073400" cy="39370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2F362A68-8862-9E7E-D126-10F885DA78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00625" y="4861564"/>
            <a:ext cx="2190750" cy="1619250"/>
          </a:xfrm>
          <a:prstGeom prst="rect">
            <a:avLst/>
          </a:prstGeom>
        </p:spPr>
      </p:pic>
    </p:spTree>
    <p:extLst>
      <p:ext uri="{BB962C8B-B14F-4D97-AF65-F5344CB8AC3E}">
        <p14:creationId xmlns:p14="http://schemas.microsoft.com/office/powerpoint/2010/main" val="2729735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218FB-5EC3-4A7D-A0CB-4280526E4DB9}"/>
              </a:ext>
            </a:extLst>
          </p:cNvPr>
          <p:cNvSpPr>
            <a:spLocks noGrp="1"/>
          </p:cNvSpPr>
          <p:nvPr>
            <p:ph type="title"/>
          </p:nvPr>
        </p:nvSpPr>
        <p:spPr>
          <a:xfrm>
            <a:off x="838200" y="342898"/>
            <a:ext cx="8565469" cy="919612"/>
          </a:xfrm>
        </p:spPr>
        <p:txBody>
          <a:bodyPr anchor="b">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F4E3248-DDDB-45C6-8B95-C8630E752718}"/>
              </a:ext>
            </a:extLst>
          </p:cNvPr>
          <p:cNvSpPr>
            <a:spLocks noGrp="1"/>
          </p:cNvSpPr>
          <p:nvPr>
            <p:ph idx="1"/>
          </p:nvPr>
        </p:nvSpPr>
        <p:spPr>
          <a:xfrm>
            <a:off x="5346474" y="219532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39C536-7CAE-45C3-AA1D-C470C9A520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F35F94-A24C-4DFD-BCC1-5173E5AEA550}"/>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6" name="Footer Placeholder 5">
            <a:extLst>
              <a:ext uri="{FF2B5EF4-FFF2-40B4-BE49-F238E27FC236}">
                <a16:creationId xmlns:a16="http://schemas.microsoft.com/office/drawing/2014/main" id="{90199DE0-3C59-4BD5-9C5F-3AB9C32E9C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BE09E-F26E-4975-A53B-DD2515C16791}"/>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1193984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E24EA-E0A9-4E6C-8705-5B57007A0573}"/>
              </a:ext>
            </a:extLst>
          </p:cNvPr>
          <p:cNvSpPr>
            <a:spLocks noGrp="1"/>
          </p:cNvSpPr>
          <p:nvPr>
            <p:ph type="title"/>
          </p:nvPr>
        </p:nvSpPr>
        <p:spPr>
          <a:xfrm>
            <a:off x="839788" y="-386778"/>
            <a:ext cx="5908484"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B0A0054-F10A-4152-9BF1-AB9716334EF0}"/>
              </a:ext>
            </a:extLst>
          </p:cNvPr>
          <p:cNvSpPr>
            <a:spLocks noGrp="1"/>
          </p:cNvSpPr>
          <p:nvPr>
            <p:ph type="pic" idx="1"/>
          </p:nvPr>
        </p:nvSpPr>
        <p:spPr>
          <a:xfrm>
            <a:off x="5183188" y="2139696"/>
            <a:ext cx="6172200" cy="37213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A43FD5-D959-439D-A564-56540BC56E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36225A-8D3F-4BA9-A2FE-42851B1C469C}"/>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6" name="Footer Placeholder 5">
            <a:extLst>
              <a:ext uri="{FF2B5EF4-FFF2-40B4-BE49-F238E27FC236}">
                <a16:creationId xmlns:a16="http://schemas.microsoft.com/office/drawing/2014/main" id="{B044D418-1151-4E65-9D26-B2F33C1AF0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E825F8-21D6-4358-8AE1-0D9DBAEB4D85}"/>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3915292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AB1D1B-6BF6-1F4A-A164-FA6BD28ECA99}"/>
              </a:ext>
            </a:extLst>
          </p:cNvPr>
          <p:cNvSpPr/>
          <p:nvPr userDrawn="1"/>
        </p:nvSpPr>
        <p:spPr>
          <a:xfrm>
            <a:off x="-60960" y="265176"/>
            <a:ext cx="12192000" cy="659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a:extLst>
              <a:ext uri="{FF2B5EF4-FFF2-40B4-BE49-F238E27FC236}">
                <a16:creationId xmlns:a16="http://schemas.microsoft.com/office/drawing/2014/main" id="{93E6AB02-E9B6-457F-B4A6-768832FA1425}"/>
              </a:ext>
            </a:extLst>
          </p:cNvPr>
          <p:cNvSpPr>
            <a:spLocks noGrp="1"/>
          </p:cNvSpPr>
          <p:nvPr>
            <p:ph type="body" orient="vert" idx="1"/>
          </p:nvPr>
        </p:nvSpPr>
        <p:spPr>
          <a:xfrm>
            <a:off x="1590294" y="1118530"/>
            <a:ext cx="7734300" cy="419826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3525AF0-CD2A-4661-A0E5-843D2CEF4912}"/>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5" name="Footer Placeholder 4">
            <a:extLst>
              <a:ext uri="{FF2B5EF4-FFF2-40B4-BE49-F238E27FC236}">
                <a16:creationId xmlns:a16="http://schemas.microsoft.com/office/drawing/2014/main" id="{AF9A56BF-657D-446B-9ADF-17AB5F0AC7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18A7D-E971-4EA3-B4CF-4541FECA308C}"/>
              </a:ext>
            </a:extLst>
          </p:cNvPr>
          <p:cNvSpPr>
            <a:spLocks noGrp="1"/>
          </p:cNvSpPr>
          <p:nvPr>
            <p:ph type="sldNum" sz="quarter" idx="12"/>
          </p:nvPr>
        </p:nvSpPr>
        <p:spPr/>
        <p:txBody>
          <a:bodyPr/>
          <a:lstStyle/>
          <a:p>
            <a:fld id="{1A47C50F-8E12-4D20-A5FA-C2D0809119BD}" type="slidenum">
              <a:rPr lang="en-US" smtClean="0"/>
              <a:t>‹#›</a:t>
            </a:fld>
            <a:endParaRPr lang="en-US"/>
          </a:p>
        </p:txBody>
      </p:sp>
      <p:sp>
        <p:nvSpPr>
          <p:cNvPr id="7" name="Rectangle 6">
            <a:extLst>
              <a:ext uri="{FF2B5EF4-FFF2-40B4-BE49-F238E27FC236}">
                <a16:creationId xmlns:a16="http://schemas.microsoft.com/office/drawing/2014/main" id="{48987809-D87D-0243-9946-D346288C495C}"/>
              </a:ext>
            </a:extLst>
          </p:cNvPr>
          <p:cNvSpPr/>
          <p:nvPr userDrawn="1"/>
        </p:nvSpPr>
        <p:spPr>
          <a:xfrm>
            <a:off x="9857232" y="0"/>
            <a:ext cx="2334768" cy="6858000"/>
          </a:xfrm>
          <a:prstGeom prst="rect">
            <a:avLst/>
          </a:prstGeom>
          <a:solidFill>
            <a:srgbClr val="0847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B44CAEE4-B875-40C8-B2AE-6994D379FFED}"/>
              </a:ext>
            </a:extLst>
          </p:cNvPr>
          <p:cNvSpPr>
            <a:spLocks noGrp="1"/>
          </p:cNvSpPr>
          <p:nvPr>
            <p:ph type="title" orient="vert"/>
          </p:nvPr>
        </p:nvSpPr>
        <p:spPr>
          <a:xfrm>
            <a:off x="9502140" y="1118530"/>
            <a:ext cx="2628900" cy="5602945"/>
          </a:xfrm>
        </p:spPr>
        <p:txBody>
          <a:bodyPr vert="eaVert"/>
          <a:lstStyle/>
          <a:p>
            <a:r>
              <a:rPr lang="en-US" dirty="0"/>
              <a:t>Click to edit Master title style</a:t>
            </a:r>
          </a:p>
        </p:txBody>
      </p:sp>
    </p:spTree>
    <p:extLst>
      <p:ext uri="{BB962C8B-B14F-4D97-AF65-F5344CB8AC3E}">
        <p14:creationId xmlns:p14="http://schemas.microsoft.com/office/powerpoint/2010/main" val="2977208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8477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7D962B-CED9-C14B-AF61-4FD521334C2C}"/>
              </a:ext>
            </a:extLst>
          </p:cNvPr>
          <p:cNvSpPr/>
          <p:nvPr userDrawn="1"/>
        </p:nvSpPr>
        <p:spPr>
          <a:xfrm>
            <a:off x="0" y="1122363"/>
            <a:ext cx="12192000" cy="363537"/>
          </a:xfrm>
          <a:prstGeom prst="rect">
            <a:avLst/>
          </a:prstGeom>
          <a:solidFill>
            <a:srgbClr val="E636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015B30-ABFC-488B-B5FA-82B1F8E3A47A}"/>
              </a:ext>
            </a:extLst>
          </p:cNvPr>
          <p:cNvSpPr>
            <a:spLocks noGrp="1"/>
          </p:cNvSpPr>
          <p:nvPr>
            <p:ph type="ctrTitle"/>
          </p:nvPr>
        </p:nvSpPr>
        <p:spPr>
          <a:xfrm>
            <a:off x="0" y="1122363"/>
            <a:ext cx="12192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B5289054-C4D0-4695-9982-CA1A8608653A}"/>
              </a:ext>
            </a:extLst>
          </p:cNvPr>
          <p:cNvSpPr>
            <a:spLocks noGrp="1"/>
          </p:cNvSpPr>
          <p:nvPr>
            <p:ph type="subTitle" idx="1"/>
          </p:nvPr>
        </p:nvSpPr>
        <p:spPr>
          <a:xfrm>
            <a:off x="0" y="3602038"/>
            <a:ext cx="12066814" cy="1655762"/>
          </a:xfrm>
        </p:spPr>
        <p:txBody>
          <a:bodyPr>
            <a:normAutofit/>
          </a:bodyPr>
          <a:lstStyle>
            <a:lvl1pPr marL="0" indent="0" algn="ctr">
              <a:buNone/>
              <a:defRPr sz="3200">
                <a:solidFill>
                  <a:srgbClr val="4C94B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B0DE60-E52F-49EB-A59A-C21F978C72EC}"/>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5" name="Footer Placeholder 4">
            <a:extLst>
              <a:ext uri="{FF2B5EF4-FFF2-40B4-BE49-F238E27FC236}">
                <a16:creationId xmlns:a16="http://schemas.microsoft.com/office/drawing/2014/main" id="{B4E65AAB-4628-42C9-B3CC-3B2A4F50F3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785DE4-19C1-4D7F-9E3D-A38B42CF00E7}"/>
              </a:ext>
            </a:extLst>
          </p:cNvPr>
          <p:cNvSpPr>
            <a:spLocks noGrp="1"/>
          </p:cNvSpPr>
          <p:nvPr>
            <p:ph type="sldNum" sz="quarter" idx="12"/>
          </p:nvPr>
        </p:nvSpPr>
        <p:spPr/>
        <p:txBody>
          <a:bodyPr/>
          <a:lstStyle/>
          <a:p>
            <a:fld id="{1A47C50F-8E12-4D20-A5FA-C2D0809119BD}" type="slidenum">
              <a:rPr lang="en-US" smtClean="0"/>
              <a:t>‹#›</a:t>
            </a:fld>
            <a:endParaRPr lang="en-US"/>
          </a:p>
        </p:txBody>
      </p:sp>
      <p:pic>
        <p:nvPicPr>
          <p:cNvPr id="7" name="Picture 6">
            <a:extLst>
              <a:ext uri="{FF2B5EF4-FFF2-40B4-BE49-F238E27FC236}">
                <a16:creationId xmlns:a16="http://schemas.microsoft.com/office/drawing/2014/main" id="{2FE6EFAB-95B1-6C4B-88EE-6E37BFE6BF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0" y="1004661"/>
            <a:ext cx="10668000" cy="914400"/>
          </a:xfrm>
          <a:prstGeom prst="rect">
            <a:avLst/>
          </a:prstGeom>
        </p:spPr>
      </p:pic>
      <p:pic>
        <p:nvPicPr>
          <p:cNvPr id="10" name="Picture 9">
            <a:extLst>
              <a:ext uri="{FF2B5EF4-FFF2-40B4-BE49-F238E27FC236}">
                <a16:creationId xmlns:a16="http://schemas.microsoft.com/office/drawing/2014/main" id="{86050D7C-AE4A-C748-884A-BD173EF7F1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5386" y="5538787"/>
            <a:ext cx="3073400" cy="393700"/>
          </a:xfrm>
          <a:prstGeom prst="rect">
            <a:avLst/>
          </a:prstGeom>
        </p:spPr>
      </p:pic>
    </p:spTree>
    <p:extLst>
      <p:ext uri="{BB962C8B-B14F-4D97-AF65-F5344CB8AC3E}">
        <p14:creationId xmlns:p14="http://schemas.microsoft.com/office/powerpoint/2010/main" val="1557581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6D364-F572-4D0D-8A22-C59CCB7AE75A}"/>
              </a:ext>
            </a:extLst>
          </p:cNvPr>
          <p:cNvSpPr>
            <a:spLocks noGrp="1"/>
          </p:cNvSpPr>
          <p:nvPr>
            <p:ph type="title"/>
          </p:nvPr>
        </p:nvSpPr>
        <p:spPr>
          <a:xfrm>
            <a:off x="571975" y="250822"/>
            <a:ext cx="10515600" cy="1325563"/>
          </a:xfrm>
        </p:spPr>
        <p:txBody>
          <a:bodyPr>
            <a:normAutofit/>
          </a:bodyPr>
          <a:lstStyle>
            <a:lvl1pPr>
              <a:defRPr sz="3200" spc="-150"/>
            </a:lvl1pPr>
          </a:lstStyle>
          <a:p>
            <a:r>
              <a:rPr lang="en-US" dirty="0"/>
              <a:t>Click to edit Master title style</a:t>
            </a:r>
          </a:p>
        </p:txBody>
      </p:sp>
      <p:sp>
        <p:nvSpPr>
          <p:cNvPr id="3" name="Content Placeholder 2">
            <a:extLst>
              <a:ext uri="{FF2B5EF4-FFF2-40B4-BE49-F238E27FC236}">
                <a16:creationId xmlns:a16="http://schemas.microsoft.com/office/drawing/2014/main" id="{74CE61F8-8636-4A33-A167-F6ACA545E26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1C5B861-D7C8-47F0-9AED-46901357E0A5}"/>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5" name="Footer Placeholder 4">
            <a:extLst>
              <a:ext uri="{FF2B5EF4-FFF2-40B4-BE49-F238E27FC236}">
                <a16:creationId xmlns:a16="http://schemas.microsoft.com/office/drawing/2014/main" id="{9ED2AF7C-0199-43B7-8C2F-1E20C135B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8618B-3885-4386-8E00-50F8C96912E6}"/>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1675208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6D364-F572-4D0D-8A22-C59CCB7AE75A}"/>
              </a:ext>
            </a:extLst>
          </p:cNvPr>
          <p:cNvSpPr>
            <a:spLocks noGrp="1"/>
          </p:cNvSpPr>
          <p:nvPr>
            <p:ph type="title"/>
          </p:nvPr>
        </p:nvSpPr>
        <p:spPr/>
        <p:txBody>
          <a:bodyPr>
            <a:normAutofit/>
          </a:bodyPr>
          <a:lstStyle>
            <a:lvl1pPr>
              <a:defRPr sz="3200" spc="-150"/>
            </a:lvl1pPr>
          </a:lstStyle>
          <a:p>
            <a:r>
              <a:rPr lang="en-US" dirty="0"/>
              <a:t>Click to edit Master title style</a:t>
            </a:r>
          </a:p>
        </p:txBody>
      </p:sp>
      <p:sp>
        <p:nvSpPr>
          <p:cNvPr id="3" name="Content Placeholder 2">
            <a:extLst>
              <a:ext uri="{FF2B5EF4-FFF2-40B4-BE49-F238E27FC236}">
                <a16:creationId xmlns:a16="http://schemas.microsoft.com/office/drawing/2014/main" id="{74CE61F8-8636-4A33-A167-F6ACA545E26D}"/>
              </a:ext>
            </a:extLst>
          </p:cNvPr>
          <p:cNvSpPr>
            <a:spLocks noGrp="1"/>
          </p:cNvSpPr>
          <p:nvPr>
            <p:ph idx="1"/>
          </p:nvPr>
        </p:nvSpPr>
        <p:spPr/>
        <p:txBody>
          <a:bodyPr/>
          <a:lstStyle>
            <a:lvl1pPr marL="0" indent="0">
              <a:buFontTx/>
              <a:buNone/>
              <a:defRPr sz="2400" b="0" i="1">
                <a:latin typeface="Georgia" panose="02040502050405020303" pitchFamily="18"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1C5B861-D7C8-47F0-9AED-46901357E0A5}"/>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5" name="Footer Placeholder 4">
            <a:extLst>
              <a:ext uri="{FF2B5EF4-FFF2-40B4-BE49-F238E27FC236}">
                <a16:creationId xmlns:a16="http://schemas.microsoft.com/office/drawing/2014/main" id="{9ED2AF7C-0199-43B7-8C2F-1E20C135B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8618B-3885-4386-8E00-50F8C96912E6}"/>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303471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4C94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2A4D-9221-4DA0-82D7-B0186C82810F}"/>
              </a:ext>
            </a:extLst>
          </p:cNvPr>
          <p:cNvSpPr>
            <a:spLocks noGrp="1"/>
          </p:cNvSpPr>
          <p:nvPr>
            <p:ph type="title"/>
          </p:nvPr>
        </p:nvSpPr>
        <p:spPr>
          <a:xfrm>
            <a:off x="831850" y="1193010"/>
            <a:ext cx="10515600" cy="1276235"/>
          </a:xfrm>
          <a:noFill/>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747F20D8-D230-485F-A9E5-812AA86E44A7}"/>
              </a:ext>
            </a:extLst>
          </p:cNvPr>
          <p:cNvSpPr>
            <a:spLocks noGrp="1"/>
          </p:cNvSpPr>
          <p:nvPr>
            <p:ph type="body" idx="1"/>
          </p:nvPr>
        </p:nvSpPr>
        <p:spPr>
          <a:xfrm>
            <a:off x="831850" y="2602952"/>
            <a:ext cx="10515600" cy="1500187"/>
          </a:xfrm>
        </p:spPr>
        <p:txBody>
          <a:bodyPr>
            <a:normAutofit/>
          </a:bodyPr>
          <a:lstStyle>
            <a:lvl1pPr marL="0" indent="0">
              <a:buNone/>
              <a:defRPr sz="2800" b="0" i="1">
                <a:solidFill>
                  <a:schemeClr val="bg1"/>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0DC402F-88C6-41C2-B3DB-2BA2D3038EDE}"/>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5" name="Footer Placeholder 4">
            <a:extLst>
              <a:ext uri="{FF2B5EF4-FFF2-40B4-BE49-F238E27FC236}">
                <a16:creationId xmlns:a16="http://schemas.microsoft.com/office/drawing/2014/main" id="{2A8A4DB9-C211-4E6C-B3ED-B24E39F63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58E7B-99C1-4787-8B6F-8AAB3904C92D}"/>
              </a:ext>
            </a:extLst>
          </p:cNvPr>
          <p:cNvSpPr>
            <a:spLocks noGrp="1"/>
          </p:cNvSpPr>
          <p:nvPr>
            <p:ph type="sldNum" sz="quarter" idx="12"/>
          </p:nvPr>
        </p:nvSpPr>
        <p:spPr/>
        <p:txBody>
          <a:bodyPr/>
          <a:lstStyle/>
          <a:p>
            <a:fld id="{1A47C50F-8E12-4D20-A5FA-C2D0809119BD}" type="slidenum">
              <a:rPr lang="en-US" smtClean="0"/>
              <a:t>‹#›</a:t>
            </a:fld>
            <a:endParaRPr lang="en-US"/>
          </a:p>
        </p:txBody>
      </p:sp>
      <p:sp>
        <p:nvSpPr>
          <p:cNvPr id="7" name="Rectangle 6">
            <a:extLst>
              <a:ext uri="{FF2B5EF4-FFF2-40B4-BE49-F238E27FC236}">
                <a16:creationId xmlns:a16="http://schemas.microsoft.com/office/drawing/2014/main" id="{C18EC26E-36DB-1A45-94C0-02108BB1611F}"/>
              </a:ext>
            </a:extLst>
          </p:cNvPr>
          <p:cNvSpPr/>
          <p:nvPr userDrawn="1"/>
        </p:nvSpPr>
        <p:spPr>
          <a:xfrm>
            <a:off x="0" y="531174"/>
            <a:ext cx="12192000" cy="363537"/>
          </a:xfrm>
          <a:prstGeom prst="rect">
            <a:avLst/>
          </a:prstGeom>
          <a:solidFill>
            <a:srgbClr val="0847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24A7167-C2CF-0B42-9B8E-C497FE0327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37386" y="6145212"/>
            <a:ext cx="3073400" cy="393700"/>
          </a:xfrm>
          <a:prstGeom prst="rect">
            <a:avLst/>
          </a:prstGeom>
        </p:spPr>
      </p:pic>
      <p:cxnSp>
        <p:nvCxnSpPr>
          <p:cNvPr id="11" name="Straight Connector 10">
            <a:extLst>
              <a:ext uri="{FF2B5EF4-FFF2-40B4-BE49-F238E27FC236}">
                <a16:creationId xmlns:a16="http://schemas.microsoft.com/office/drawing/2014/main" id="{1D59A4CD-4E8E-7640-B097-26FF29FB2708}"/>
              </a:ext>
            </a:extLst>
          </p:cNvPr>
          <p:cNvCxnSpPr/>
          <p:nvPr userDrawn="1"/>
        </p:nvCxnSpPr>
        <p:spPr>
          <a:xfrm>
            <a:off x="0" y="511182"/>
            <a:ext cx="12192000" cy="0"/>
          </a:xfrm>
          <a:prstGeom prst="line">
            <a:avLst/>
          </a:prstGeom>
          <a:ln>
            <a:solidFill>
              <a:srgbClr val="E636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7362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2A4D-9221-4DA0-82D7-B0186C82810F}"/>
              </a:ext>
            </a:extLst>
          </p:cNvPr>
          <p:cNvSpPr>
            <a:spLocks noGrp="1"/>
          </p:cNvSpPr>
          <p:nvPr>
            <p:ph type="title"/>
          </p:nvPr>
        </p:nvSpPr>
        <p:spPr>
          <a:xfrm>
            <a:off x="831850" y="-77239"/>
            <a:ext cx="10515600" cy="1276235"/>
          </a:xfrm>
          <a:noFill/>
        </p:spPr>
        <p:txBody>
          <a:bodyPr anchor="b">
            <a:normAutofit/>
          </a:bodyPr>
          <a:lstStyle>
            <a:lvl1pPr>
              <a:defRPr sz="4400">
                <a:solidFill>
                  <a:srgbClr val="08477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47F20D8-D230-485F-A9E5-812AA86E44A7}"/>
              </a:ext>
            </a:extLst>
          </p:cNvPr>
          <p:cNvSpPr>
            <a:spLocks noGrp="1"/>
          </p:cNvSpPr>
          <p:nvPr>
            <p:ph type="body" idx="1"/>
          </p:nvPr>
        </p:nvSpPr>
        <p:spPr>
          <a:xfrm>
            <a:off x="831850" y="1198996"/>
            <a:ext cx="10515600" cy="1500187"/>
          </a:xfrm>
        </p:spPr>
        <p:txBody>
          <a:bodyPr>
            <a:normAutofit/>
          </a:bodyPr>
          <a:lstStyle>
            <a:lvl1pPr marL="0" indent="0">
              <a:buNone/>
              <a:defRPr sz="2800" b="0" i="1">
                <a:solidFill>
                  <a:srgbClr val="4C94BF"/>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0DC402F-88C6-41C2-B3DB-2BA2D3038EDE}"/>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5" name="Footer Placeholder 4">
            <a:extLst>
              <a:ext uri="{FF2B5EF4-FFF2-40B4-BE49-F238E27FC236}">
                <a16:creationId xmlns:a16="http://schemas.microsoft.com/office/drawing/2014/main" id="{2A8A4DB9-C211-4E6C-B3ED-B24E39F63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58E7B-99C1-4787-8B6F-8AAB3904C92D}"/>
              </a:ext>
            </a:extLst>
          </p:cNvPr>
          <p:cNvSpPr>
            <a:spLocks noGrp="1"/>
          </p:cNvSpPr>
          <p:nvPr>
            <p:ph type="sldNum" sz="quarter" idx="12"/>
          </p:nvPr>
        </p:nvSpPr>
        <p:spPr/>
        <p:txBody>
          <a:bodyPr/>
          <a:lstStyle/>
          <a:p>
            <a:fld id="{1A47C50F-8E12-4D20-A5FA-C2D0809119BD}" type="slidenum">
              <a:rPr lang="en-US" smtClean="0"/>
              <a:t>‹#›</a:t>
            </a:fld>
            <a:endParaRPr lang="en-US"/>
          </a:p>
        </p:txBody>
      </p:sp>
      <p:pic>
        <p:nvPicPr>
          <p:cNvPr id="9" name="Picture 8">
            <a:extLst>
              <a:ext uri="{FF2B5EF4-FFF2-40B4-BE49-F238E27FC236}">
                <a16:creationId xmlns:a16="http://schemas.microsoft.com/office/drawing/2014/main" id="{824A7167-C2CF-0B42-9B8E-C497FE0327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37386" y="6145212"/>
            <a:ext cx="3073400" cy="393700"/>
          </a:xfrm>
          <a:prstGeom prst="rect">
            <a:avLst/>
          </a:prstGeom>
        </p:spPr>
      </p:pic>
      <p:sp>
        <p:nvSpPr>
          <p:cNvPr id="12" name="Rectangle 11">
            <a:extLst>
              <a:ext uri="{FF2B5EF4-FFF2-40B4-BE49-F238E27FC236}">
                <a16:creationId xmlns:a16="http://schemas.microsoft.com/office/drawing/2014/main" id="{90B9AE3E-BD6D-2A4B-B057-4A41733B9A05}"/>
              </a:ext>
            </a:extLst>
          </p:cNvPr>
          <p:cNvSpPr/>
          <p:nvPr userDrawn="1"/>
        </p:nvSpPr>
        <p:spPr>
          <a:xfrm>
            <a:off x="0" y="1"/>
            <a:ext cx="12192000" cy="284596"/>
          </a:xfrm>
          <a:prstGeom prst="rect">
            <a:avLst/>
          </a:prstGeom>
          <a:solidFill>
            <a:srgbClr val="00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5306371-450D-CA43-AAD6-8EA9158FEB8B}"/>
              </a:ext>
            </a:extLst>
          </p:cNvPr>
          <p:cNvSpPr/>
          <p:nvPr userDrawn="1"/>
        </p:nvSpPr>
        <p:spPr>
          <a:xfrm>
            <a:off x="0" y="0"/>
            <a:ext cx="8441871" cy="136525"/>
          </a:xfrm>
          <a:prstGeom prst="rect">
            <a:avLst/>
          </a:prstGeom>
          <a:solidFill>
            <a:srgbClr val="E6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B0B1CC0-FABE-4E4B-AB60-EACC5EFB6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22434" y="-320675"/>
            <a:ext cx="8656866" cy="914400"/>
          </a:xfrm>
          <a:prstGeom prst="rect">
            <a:avLst/>
          </a:prstGeom>
        </p:spPr>
      </p:pic>
      <p:pic>
        <p:nvPicPr>
          <p:cNvPr id="15" name="Picture 14">
            <a:extLst>
              <a:ext uri="{FF2B5EF4-FFF2-40B4-BE49-F238E27FC236}">
                <a16:creationId xmlns:a16="http://schemas.microsoft.com/office/drawing/2014/main" id="{59BEAC23-76DF-D64C-A9E7-1C68CC9D37D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39197" y="6236970"/>
            <a:ext cx="3073400" cy="393700"/>
          </a:xfrm>
          <a:prstGeom prst="rect">
            <a:avLst/>
          </a:prstGeom>
        </p:spPr>
      </p:pic>
    </p:spTree>
    <p:extLst>
      <p:ext uri="{BB962C8B-B14F-4D97-AF65-F5344CB8AC3E}">
        <p14:creationId xmlns:p14="http://schemas.microsoft.com/office/powerpoint/2010/main" val="481019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D0F0FF-CFAE-421F-A25D-542EA54F5B08}"/>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3" name="Footer Placeholder 2">
            <a:extLst>
              <a:ext uri="{FF2B5EF4-FFF2-40B4-BE49-F238E27FC236}">
                <a16:creationId xmlns:a16="http://schemas.microsoft.com/office/drawing/2014/main" id="{E3308C20-C018-4A0B-AAB8-68F23480DB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798700-79B5-48B2-B284-C21FC244588D}"/>
              </a:ext>
            </a:extLst>
          </p:cNvPr>
          <p:cNvSpPr>
            <a:spLocks noGrp="1"/>
          </p:cNvSpPr>
          <p:nvPr>
            <p:ph type="sldNum" sz="quarter" idx="12"/>
          </p:nvPr>
        </p:nvSpPr>
        <p:spPr/>
        <p:txBody>
          <a:bodyPr/>
          <a:lstStyle/>
          <a:p>
            <a:fld id="{1A47C50F-8E12-4D20-A5FA-C2D0809119BD}" type="slidenum">
              <a:rPr lang="en-US" smtClean="0"/>
              <a:t>‹#›</a:t>
            </a:fld>
            <a:endParaRPr lang="en-US"/>
          </a:p>
        </p:txBody>
      </p:sp>
      <p:sp>
        <p:nvSpPr>
          <p:cNvPr id="5" name="Rectangle 4">
            <a:extLst>
              <a:ext uri="{FF2B5EF4-FFF2-40B4-BE49-F238E27FC236}">
                <a16:creationId xmlns:a16="http://schemas.microsoft.com/office/drawing/2014/main" id="{0EC808BE-973C-ED42-8679-57F6959D3B49}"/>
              </a:ext>
            </a:extLst>
          </p:cNvPr>
          <p:cNvSpPr/>
          <p:nvPr userDrawn="1"/>
        </p:nvSpPr>
        <p:spPr>
          <a:xfrm>
            <a:off x="0" y="0"/>
            <a:ext cx="12192000" cy="635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6A729D0-E62E-2B47-81E5-04D4B79CD7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9197" y="6236970"/>
            <a:ext cx="3073400" cy="393700"/>
          </a:xfrm>
          <a:prstGeom prst="rect">
            <a:avLst/>
          </a:prstGeom>
        </p:spPr>
      </p:pic>
    </p:spTree>
    <p:extLst>
      <p:ext uri="{BB962C8B-B14F-4D97-AF65-F5344CB8AC3E}">
        <p14:creationId xmlns:p14="http://schemas.microsoft.com/office/powerpoint/2010/main" val="3376008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D73EF-2471-4C40-B4C8-6ED3E780679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BA48237-7DA9-46A6-98D2-E4A6BEAD764E}"/>
              </a:ext>
            </a:extLst>
          </p:cNvPr>
          <p:cNvSpPr>
            <a:spLocks noGrp="1"/>
          </p:cNvSpPr>
          <p:nvPr>
            <p:ph sz="half" idx="1"/>
          </p:nvPr>
        </p:nvSpPr>
        <p:spPr>
          <a:xfrm>
            <a:off x="838200" y="1825625"/>
            <a:ext cx="5181600" cy="4351338"/>
          </a:xfrm>
        </p:spPr>
        <p:txBody>
          <a:bodyPr/>
          <a:lstStyle>
            <a:lvl1pPr marL="0" indent="0">
              <a:buFontTx/>
              <a:buNone/>
              <a:defRPr b="0" i="1">
                <a:latin typeface="Georgia" panose="02040502050405020303" pitchFamily="18"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7782DEA-187C-4E27-A4F3-895A96013861}"/>
              </a:ext>
            </a:extLst>
          </p:cNvPr>
          <p:cNvSpPr>
            <a:spLocks noGrp="1"/>
          </p:cNvSpPr>
          <p:nvPr>
            <p:ph sz="half" idx="2"/>
          </p:nvPr>
        </p:nvSpPr>
        <p:spPr>
          <a:xfrm>
            <a:off x="6172200" y="1825625"/>
            <a:ext cx="5181600" cy="4351338"/>
          </a:xfrm>
        </p:spPr>
        <p:txBody>
          <a:bodyPr/>
          <a:lstStyle>
            <a:lvl1pPr marL="0" indent="0">
              <a:buFontTx/>
              <a:buNone/>
              <a:defRPr b="0" i="1">
                <a:latin typeface="Georgia" panose="02040502050405020303" pitchFamily="18"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158251D-06B5-4C61-BD1A-3DA498B0D661}"/>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6" name="Footer Placeholder 5">
            <a:extLst>
              <a:ext uri="{FF2B5EF4-FFF2-40B4-BE49-F238E27FC236}">
                <a16:creationId xmlns:a16="http://schemas.microsoft.com/office/drawing/2014/main" id="{FB0CA853-58C6-4992-8EB7-980C2A3D5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721832-1B6B-4CE5-AAFA-6086F1489D50}"/>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2432579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6D364-F572-4D0D-8A22-C59CCB7AE75A}"/>
              </a:ext>
            </a:extLst>
          </p:cNvPr>
          <p:cNvSpPr>
            <a:spLocks noGrp="1"/>
          </p:cNvSpPr>
          <p:nvPr>
            <p:ph type="title"/>
          </p:nvPr>
        </p:nvSpPr>
        <p:spPr>
          <a:xfrm>
            <a:off x="571975" y="250822"/>
            <a:ext cx="10515600" cy="1325563"/>
          </a:xfrm>
        </p:spPr>
        <p:txBody>
          <a:bodyPr>
            <a:normAutofit/>
          </a:bodyPr>
          <a:lstStyle>
            <a:lvl1pPr>
              <a:defRPr sz="3200" spc="-150"/>
            </a:lvl1pPr>
          </a:lstStyle>
          <a:p>
            <a:r>
              <a:rPr lang="en-US" dirty="0"/>
              <a:t>Click to edit Master title style</a:t>
            </a:r>
          </a:p>
        </p:txBody>
      </p:sp>
      <p:sp>
        <p:nvSpPr>
          <p:cNvPr id="3" name="Content Placeholder 2">
            <a:extLst>
              <a:ext uri="{FF2B5EF4-FFF2-40B4-BE49-F238E27FC236}">
                <a16:creationId xmlns:a16="http://schemas.microsoft.com/office/drawing/2014/main" id="{74CE61F8-8636-4A33-A167-F6ACA545E26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1C5B861-D7C8-47F0-9AED-46901357E0A5}"/>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5" name="Footer Placeholder 4">
            <a:extLst>
              <a:ext uri="{FF2B5EF4-FFF2-40B4-BE49-F238E27FC236}">
                <a16:creationId xmlns:a16="http://schemas.microsoft.com/office/drawing/2014/main" id="{9ED2AF7C-0199-43B7-8C2F-1E20C135B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8618B-3885-4386-8E00-50F8C96912E6}"/>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466190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A7B04-B587-44BC-BCDD-0770BFF5C5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1C15A2-6766-406B-9FBB-51AAEA773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6A1660-77C4-477D-8105-2AE5CFFA9E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A7F565-02EB-459F-AB6E-B731CF9E0D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7ABCDD-25AF-4ED8-8042-437D3AAB0D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9FEDCB-7A20-4918-AEED-D4771009C270}"/>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8" name="Footer Placeholder 7">
            <a:extLst>
              <a:ext uri="{FF2B5EF4-FFF2-40B4-BE49-F238E27FC236}">
                <a16:creationId xmlns:a16="http://schemas.microsoft.com/office/drawing/2014/main" id="{4D4A6458-F182-469A-80A8-8CE3B9751F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8D8A42-8E5A-411D-BAAD-9855C4BE19E7}"/>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3627048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D6994-4708-446A-825B-BE040B4C3C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7A84A1-9F9B-45D3-8EC5-43C4FB08603C}"/>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4" name="Footer Placeholder 3">
            <a:extLst>
              <a:ext uri="{FF2B5EF4-FFF2-40B4-BE49-F238E27FC236}">
                <a16:creationId xmlns:a16="http://schemas.microsoft.com/office/drawing/2014/main" id="{C3B2A4D6-2785-4053-95D5-0632F1B89D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DDE449-7A61-4A08-B34D-8422514CF13F}"/>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3122896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218FB-5EC3-4A7D-A0CB-4280526E4DB9}"/>
              </a:ext>
            </a:extLst>
          </p:cNvPr>
          <p:cNvSpPr>
            <a:spLocks noGrp="1"/>
          </p:cNvSpPr>
          <p:nvPr>
            <p:ph type="title"/>
          </p:nvPr>
        </p:nvSpPr>
        <p:spPr>
          <a:xfrm>
            <a:off x="838200" y="342898"/>
            <a:ext cx="8565469" cy="919612"/>
          </a:xfrm>
        </p:spPr>
        <p:txBody>
          <a:bodyPr anchor="b">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F4E3248-DDDB-45C6-8B95-C8630E752718}"/>
              </a:ext>
            </a:extLst>
          </p:cNvPr>
          <p:cNvSpPr>
            <a:spLocks noGrp="1"/>
          </p:cNvSpPr>
          <p:nvPr>
            <p:ph idx="1"/>
          </p:nvPr>
        </p:nvSpPr>
        <p:spPr>
          <a:xfrm>
            <a:off x="5346474" y="219532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39C536-7CAE-45C3-AA1D-C470C9A520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F35F94-A24C-4DFD-BCC1-5173E5AEA550}"/>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6" name="Footer Placeholder 5">
            <a:extLst>
              <a:ext uri="{FF2B5EF4-FFF2-40B4-BE49-F238E27FC236}">
                <a16:creationId xmlns:a16="http://schemas.microsoft.com/office/drawing/2014/main" id="{90199DE0-3C59-4BD5-9C5F-3AB9C32E9C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BE09E-F26E-4975-A53B-DD2515C16791}"/>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2501614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E24EA-E0A9-4E6C-8705-5B57007A0573}"/>
              </a:ext>
            </a:extLst>
          </p:cNvPr>
          <p:cNvSpPr>
            <a:spLocks noGrp="1"/>
          </p:cNvSpPr>
          <p:nvPr>
            <p:ph type="title"/>
          </p:nvPr>
        </p:nvSpPr>
        <p:spPr>
          <a:xfrm>
            <a:off x="839788" y="-386778"/>
            <a:ext cx="5908484"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B0A0054-F10A-4152-9BF1-AB9716334EF0}"/>
              </a:ext>
            </a:extLst>
          </p:cNvPr>
          <p:cNvSpPr>
            <a:spLocks noGrp="1"/>
          </p:cNvSpPr>
          <p:nvPr>
            <p:ph type="pic" idx="1"/>
          </p:nvPr>
        </p:nvSpPr>
        <p:spPr>
          <a:xfrm>
            <a:off x="5183188" y="2139696"/>
            <a:ext cx="6172200" cy="37213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A43FD5-D959-439D-A564-56540BC56E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36225A-8D3F-4BA9-A2FE-42851B1C469C}"/>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6" name="Footer Placeholder 5">
            <a:extLst>
              <a:ext uri="{FF2B5EF4-FFF2-40B4-BE49-F238E27FC236}">
                <a16:creationId xmlns:a16="http://schemas.microsoft.com/office/drawing/2014/main" id="{B044D418-1151-4E65-9D26-B2F33C1AF0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E825F8-21D6-4358-8AE1-0D9DBAEB4D85}"/>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1655516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AB1D1B-6BF6-1F4A-A164-FA6BD28ECA99}"/>
              </a:ext>
            </a:extLst>
          </p:cNvPr>
          <p:cNvSpPr/>
          <p:nvPr userDrawn="1"/>
        </p:nvSpPr>
        <p:spPr>
          <a:xfrm>
            <a:off x="-60960" y="265176"/>
            <a:ext cx="12192000" cy="659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a:extLst>
              <a:ext uri="{FF2B5EF4-FFF2-40B4-BE49-F238E27FC236}">
                <a16:creationId xmlns:a16="http://schemas.microsoft.com/office/drawing/2014/main" id="{93E6AB02-E9B6-457F-B4A6-768832FA1425}"/>
              </a:ext>
            </a:extLst>
          </p:cNvPr>
          <p:cNvSpPr>
            <a:spLocks noGrp="1"/>
          </p:cNvSpPr>
          <p:nvPr>
            <p:ph type="body" orient="vert" idx="1"/>
          </p:nvPr>
        </p:nvSpPr>
        <p:spPr>
          <a:xfrm>
            <a:off x="1590294" y="1118530"/>
            <a:ext cx="7734300" cy="419826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3525AF0-CD2A-4661-A0E5-843D2CEF4912}"/>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5" name="Footer Placeholder 4">
            <a:extLst>
              <a:ext uri="{FF2B5EF4-FFF2-40B4-BE49-F238E27FC236}">
                <a16:creationId xmlns:a16="http://schemas.microsoft.com/office/drawing/2014/main" id="{AF9A56BF-657D-446B-9ADF-17AB5F0AC7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18A7D-E971-4EA3-B4CF-4541FECA308C}"/>
              </a:ext>
            </a:extLst>
          </p:cNvPr>
          <p:cNvSpPr>
            <a:spLocks noGrp="1"/>
          </p:cNvSpPr>
          <p:nvPr>
            <p:ph type="sldNum" sz="quarter" idx="12"/>
          </p:nvPr>
        </p:nvSpPr>
        <p:spPr/>
        <p:txBody>
          <a:bodyPr/>
          <a:lstStyle/>
          <a:p>
            <a:fld id="{1A47C50F-8E12-4D20-A5FA-C2D0809119BD}" type="slidenum">
              <a:rPr lang="en-US" smtClean="0"/>
              <a:t>‹#›</a:t>
            </a:fld>
            <a:endParaRPr lang="en-US"/>
          </a:p>
        </p:txBody>
      </p:sp>
      <p:sp>
        <p:nvSpPr>
          <p:cNvPr id="7" name="Rectangle 6">
            <a:extLst>
              <a:ext uri="{FF2B5EF4-FFF2-40B4-BE49-F238E27FC236}">
                <a16:creationId xmlns:a16="http://schemas.microsoft.com/office/drawing/2014/main" id="{48987809-D87D-0243-9946-D346288C495C}"/>
              </a:ext>
            </a:extLst>
          </p:cNvPr>
          <p:cNvSpPr/>
          <p:nvPr userDrawn="1"/>
        </p:nvSpPr>
        <p:spPr>
          <a:xfrm>
            <a:off x="9857232" y="0"/>
            <a:ext cx="2334768" cy="6858000"/>
          </a:xfrm>
          <a:prstGeom prst="rect">
            <a:avLst/>
          </a:prstGeom>
          <a:solidFill>
            <a:srgbClr val="0847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B44CAEE4-B875-40C8-B2AE-6994D379FFED}"/>
              </a:ext>
            </a:extLst>
          </p:cNvPr>
          <p:cNvSpPr>
            <a:spLocks noGrp="1"/>
          </p:cNvSpPr>
          <p:nvPr>
            <p:ph type="title" orient="vert"/>
          </p:nvPr>
        </p:nvSpPr>
        <p:spPr>
          <a:xfrm>
            <a:off x="9502140" y="1118530"/>
            <a:ext cx="2628900" cy="5602945"/>
          </a:xfrm>
        </p:spPr>
        <p:txBody>
          <a:bodyPr vert="eaVert"/>
          <a:lstStyle/>
          <a:p>
            <a:r>
              <a:rPr lang="en-US" dirty="0"/>
              <a:t>Click to edit Master title style</a:t>
            </a:r>
          </a:p>
        </p:txBody>
      </p:sp>
    </p:spTree>
    <p:extLst>
      <p:ext uri="{BB962C8B-B14F-4D97-AF65-F5344CB8AC3E}">
        <p14:creationId xmlns:p14="http://schemas.microsoft.com/office/powerpoint/2010/main" val="2568699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6D364-F572-4D0D-8A22-C59CCB7AE75A}"/>
              </a:ext>
            </a:extLst>
          </p:cNvPr>
          <p:cNvSpPr>
            <a:spLocks noGrp="1"/>
          </p:cNvSpPr>
          <p:nvPr>
            <p:ph type="title"/>
          </p:nvPr>
        </p:nvSpPr>
        <p:spPr/>
        <p:txBody>
          <a:bodyPr>
            <a:normAutofit/>
          </a:bodyPr>
          <a:lstStyle>
            <a:lvl1pPr>
              <a:defRPr sz="3200" spc="-150"/>
            </a:lvl1pPr>
          </a:lstStyle>
          <a:p>
            <a:r>
              <a:rPr lang="en-US" dirty="0"/>
              <a:t>Click to edit Master title style</a:t>
            </a:r>
          </a:p>
        </p:txBody>
      </p:sp>
      <p:sp>
        <p:nvSpPr>
          <p:cNvPr id="3" name="Content Placeholder 2">
            <a:extLst>
              <a:ext uri="{FF2B5EF4-FFF2-40B4-BE49-F238E27FC236}">
                <a16:creationId xmlns:a16="http://schemas.microsoft.com/office/drawing/2014/main" id="{74CE61F8-8636-4A33-A167-F6ACA545E26D}"/>
              </a:ext>
            </a:extLst>
          </p:cNvPr>
          <p:cNvSpPr>
            <a:spLocks noGrp="1"/>
          </p:cNvSpPr>
          <p:nvPr>
            <p:ph idx="1"/>
          </p:nvPr>
        </p:nvSpPr>
        <p:spPr/>
        <p:txBody>
          <a:bodyPr/>
          <a:lstStyle>
            <a:lvl1pPr marL="0" indent="0">
              <a:buFontTx/>
              <a:buNone/>
              <a:defRPr sz="2400" b="0" i="1">
                <a:latin typeface="Georgia" panose="02040502050405020303" pitchFamily="18"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1C5B861-D7C8-47F0-9AED-46901357E0A5}"/>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5" name="Footer Placeholder 4">
            <a:extLst>
              <a:ext uri="{FF2B5EF4-FFF2-40B4-BE49-F238E27FC236}">
                <a16:creationId xmlns:a16="http://schemas.microsoft.com/office/drawing/2014/main" id="{9ED2AF7C-0199-43B7-8C2F-1E20C135B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8618B-3885-4386-8E00-50F8C96912E6}"/>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11466541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4C94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2A4D-9221-4DA0-82D7-B0186C82810F}"/>
              </a:ext>
            </a:extLst>
          </p:cNvPr>
          <p:cNvSpPr>
            <a:spLocks noGrp="1"/>
          </p:cNvSpPr>
          <p:nvPr>
            <p:ph type="title"/>
          </p:nvPr>
        </p:nvSpPr>
        <p:spPr>
          <a:xfrm>
            <a:off x="831850" y="1193010"/>
            <a:ext cx="10515600" cy="1276235"/>
          </a:xfrm>
          <a:noFill/>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747F20D8-D230-485F-A9E5-812AA86E44A7}"/>
              </a:ext>
            </a:extLst>
          </p:cNvPr>
          <p:cNvSpPr>
            <a:spLocks noGrp="1"/>
          </p:cNvSpPr>
          <p:nvPr>
            <p:ph type="body" idx="1"/>
          </p:nvPr>
        </p:nvSpPr>
        <p:spPr>
          <a:xfrm>
            <a:off x="831850" y="2602952"/>
            <a:ext cx="10515600" cy="1500187"/>
          </a:xfrm>
        </p:spPr>
        <p:txBody>
          <a:bodyPr>
            <a:normAutofit/>
          </a:bodyPr>
          <a:lstStyle>
            <a:lvl1pPr marL="0" indent="0">
              <a:buNone/>
              <a:defRPr sz="2800" b="0" i="1">
                <a:solidFill>
                  <a:schemeClr val="bg1"/>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0DC402F-88C6-41C2-B3DB-2BA2D3038EDE}"/>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5" name="Footer Placeholder 4">
            <a:extLst>
              <a:ext uri="{FF2B5EF4-FFF2-40B4-BE49-F238E27FC236}">
                <a16:creationId xmlns:a16="http://schemas.microsoft.com/office/drawing/2014/main" id="{2A8A4DB9-C211-4E6C-B3ED-B24E39F63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58E7B-99C1-4787-8B6F-8AAB3904C92D}"/>
              </a:ext>
            </a:extLst>
          </p:cNvPr>
          <p:cNvSpPr>
            <a:spLocks noGrp="1"/>
          </p:cNvSpPr>
          <p:nvPr>
            <p:ph type="sldNum" sz="quarter" idx="12"/>
          </p:nvPr>
        </p:nvSpPr>
        <p:spPr/>
        <p:txBody>
          <a:bodyPr/>
          <a:lstStyle/>
          <a:p>
            <a:fld id="{1A47C50F-8E12-4D20-A5FA-C2D0809119BD}" type="slidenum">
              <a:rPr lang="en-US" smtClean="0"/>
              <a:t>‹#›</a:t>
            </a:fld>
            <a:endParaRPr lang="en-US"/>
          </a:p>
        </p:txBody>
      </p:sp>
      <p:sp>
        <p:nvSpPr>
          <p:cNvPr id="7" name="Rectangle 6">
            <a:extLst>
              <a:ext uri="{FF2B5EF4-FFF2-40B4-BE49-F238E27FC236}">
                <a16:creationId xmlns:a16="http://schemas.microsoft.com/office/drawing/2014/main" id="{C18EC26E-36DB-1A45-94C0-02108BB1611F}"/>
              </a:ext>
            </a:extLst>
          </p:cNvPr>
          <p:cNvSpPr/>
          <p:nvPr userDrawn="1"/>
        </p:nvSpPr>
        <p:spPr>
          <a:xfrm>
            <a:off x="0" y="531174"/>
            <a:ext cx="12192000" cy="363537"/>
          </a:xfrm>
          <a:prstGeom prst="rect">
            <a:avLst/>
          </a:prstGeom>
          <a:solidFill>
            <a:srgbClr val="0847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D59A4CD-4E8E-7640-B097-26FF29FB2708}"/>
              </a:ext>
            </a:extLst>
          </p:cNvPr>
          <p:cNvCxnSpPr/>
          <p:nvPr userDrawn="1"/>
        </p:nvCxnSpPr>
        <p:spPr>
          <a:xfrm>
            <a:off x="0" y="511182"/>
            <a:ext cx="12192000" cy="0"/>
          </a:xfrm>
          <a:prstGeom prst="line">
            <a:avLst/>
          </a:prstGeom>
          <a:ln>
            <a:solidFill>
              <a:srgbClr val="E6364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A75917C-0F50-EE3D-34DF-7BB4EC30AC7D}"/>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7070984" y="6299894"/>
            <a:ext cx="2407540" cy="308404"/>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8AD635EA-CA40-18B7-AFBF-E4F91FC61588}"/>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9706201" y="5953576"/>
            <a:ext cx="1038922" cy="767899"/>
          </a:xfrm>
          <a:prstGeom prst="rect">
            <a:avLst/>
          </a:prstGeom>
        </p:spPr>
      </p:pic>
    </p:spTree>
    <p:extLst>
      <p:ext uri="{BB962C8B-B14F-4D97-AF65-F5344CB8AC3E}">
        <p14:creationId xmlns:p14="http://schemas.microsoft.com/office/powerpoint/2010/main" val="30188963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2A4D-9221-4DA0-82D7-B0186C82810F}"/>
              </a:ext>
            </a:extLst>
          </p:cNvPr>
          <p:cNvSpPr>
            <a:spLocks noGrp="1"/>
          </p:cNvSpPr>
          <p:nvPr>
            <p:ph type="title"/>
          </p:nvPr>
        </p:nvSpPr>
        <p:spPr>
          <a:xfrm>
            <a:off x="831850" y="-77239"/>
            <a:ext cx="10515600" cy="1276235"/>
          </a:xfrm>
          <a:noFill/>
        </p:spPr>
        <p:txBody>
          <a:bodyPr anchor="b">
            <a:normAutofit/>
          </a:bodyPr>
          <a:lstStyle>
            <a:lvl1pPr>
              <a:defRPr sz="4400">
                <a:solidFill>
                  <a:srgbClr val="08477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47F20D8-D230-485F-A9E5-812AA86E44A7}"/>
              </a:ext>
            </a:extLst>
          </p:cNvPr>
          <p:cNvSpPr>
            <a:spLocks noGrp="1"/>
          </p:cNvSpPr>
          <p:nvPr>
            <p:ph type="body" idx="1"/>
          </p:nvPr>
        </p:nvSpPr>
        <p:spPr>
          <a:xfrm>
            <a:off x="831850" y="1198996"/>
            <a:ext cx="10515600" cy="1500187"/>
          </a:xfrm>
        </p:spPr>
        <p:txBody>
          <a:bodyPr>
            <a:normAutofit/>
          </a:bodyPr>
          <a:lstStyle>
            <a:lvl1pPr marL="0" indent="0">
              <a:buNone/>
              <a:defRPr sz="2800" b="0" i="1">
                <a:solidFill>
                  <a:srgbClr val="4C94BF"/>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0DC402F-88C6-41C2-B3DB-2BA2D3038EDE}"/>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5" name="Footer Placeholder 4">
            <a:extLst>
              <a:ext uri="{FF2B5EF4-FFF2-40B4-BE49-F238E27FC236}">
                <a16:creationId xmlns:a16="http://schemas.microsoft.com/office/drawing/2014/main" id="{2A8A4DB9-C211-4E6C-B3ED-B24E39F63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58E7B-99C1-4787-8B6F-8AAB3904C92D}"/>
              </a:ext>
            </a:extLst>
          </p:cNvPr>
          <p:cNvSpPr>
            <a:spLocks noGrp="1"/>
          </p:cNvSpPr>
          <p:nvPr>
            <p:ph type="sldNum" sz="quarter" idx="12"/>
          </p:nvPr>
        </p:nvSpPr>
        <p:spPr/>
        <p:txBody>
          <a:bodyPr/>
          <a:lstStyle/>
          <a:p>
            <a:fld id="{1A47C50F-8E12-4D20-A5FA-C2D0809119BD}" type="slidenum">
              <a:rPr lang="en-US" smtClean="0"/>
              <a:t>‹#›</a:t>
            </a:fld>
            <a:endParaRPr lang="en-US"/>
          </a:p>
        </p:txBody>
      </p:sp>
      <p:pic>
        <p:nvPicPr>
          <p:cNvPr id="9" name="Picture 8">
            <a:extLst>
              <a:ext uri="{FF2B5EF4-FFF2-40B4-BE49-F238E27FC236}">
                <a16:creationId xmlns:a16="http://schemas.microsoft.com/office/drawing/2014/main" id="{824A7167-C2CF-0B42-9B8E-C497FE0327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37386" y="6145212"/>
            <a:ext cx="3073400" cy="393700"/>
          </a:xfrm>
          <a:prstGeom prst="rect">
            <a:avLst/>
          </a:prstGeom>
        </p:spPr>
      </p:pic>
      <p:sp>
        <p:nvSpPr>
          <p:cNvPr id="12" name="Rectangle 11">
            <a:extLst>
              <a:ext uri="{FF2B5EF4-FFF2-40B4-BE49-F238E27FC236}">
                <a16:creationId xmlns:a16="http://schemas.microsoft.com/office/drawing/2014/main" id="{90B9AE3E-BD6D-2A4B-B057-4A41733B9A05}"/>
              </a:ext>
            </a:extLst>
          </p:cNvPr>
          <p:cNvSpPr/>
          <p:nvPr userDrawn="1"/>
        </p:nvSpPr>
        <p:spPr>
          <a:xfrm>
            <a:off x="0" y="1"/>
            <a:ext cx="12192000" cy="284596"/>
          </a:xfrm>
          <a:prstGeom prst="rect">
            <a:avLst/>
          </a:prstGeom>
          <a:solidFill>
            <a:srgbClr val="00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5306371-450D-CA43-AAD6-8EA9158FEB8B}"/>
              </a:ext>
            </a:extLst>
          </p:cNvPr>
          <p:cNvSpPr/>
          <p:nvPr userDrawn="1"/>
        </p:nvSpPr>
        <p:spPr>
          <a:xfrm>
            <a:off x="0" y="0"/>
            <a:ext cx="8441871" cy="136525"/>
          </a:xfrm>
          <a:prstGeom prst="rect">
            <a:avLst/>
          </a:prstGeom>
          <a:solidFill>
            <a:srgbClr val="E6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B0B1CC0-FABE-4E4B-AB60-EACC5EFB6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22434" y="-320675"/>
            <a:ext cx="8656866" cy="914400"/>
          </a:xfrm>
          <a:prstGeom prst="rect">
            <a:avLst/>
          </a:prstGeom>
        </p:spPr>
      </p:pic>
      <p:pic>
        <p:nvPicPr>
          <p:cNvPr id="15" name="Picture 14">
            <a:extLst>
              <a:ext uri="{FF2B5EF4-FFF2-40B4-BE49-F238E27FC236}">
                <a16:creationId xmlns:a16="http://schemas.microsoft.com/office/drawing/2014/main" id="{59BEAC23-76DF-D64C-A9E7-1C68CC9D37D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39197" y="6236970"/>
            <a:ext cx="3073400" cy="393700"/>
          </a:xfrm>
          <a:prstGeom prst="rect">
            <a:avLst/>
          </a:prstGeom>
        </p:spPr>
      </p:pic>
    </p:spTree>
    <p:extLst>
      <p:ext uri="{BB962C8B-B14F-4D97-AF65-F5344CB8AC3E}">
        <p14:creationId xmlns:p14="http://schemas.microsoft.com/office/powerpoint/2010/main" val="19569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D0F0FF-CFAE-421F-A25D-542EA54F5B08}"/>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3" name="Footer Placeholder 2">
            <a:extLst>
              <a:ext uri="{FF2B5EF4-FFF2-40B4-BE49-F238E27FC236}">
                <a16:creationId xmlns:a16="http://schemas.microsoft.com/office/drawing/2014/main" id="{E3308C20-C018-4A0B-AAB8-68F23480DB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798700-79B5-48B2-B284-C21FC244588D}"/>
              </a:ext>
            </a:extLst>
          </p:cNvPr>
          <p:cNvSpPr>
            <a:spLocks noGrp="1"/>
          </p:cNvSpPr>
          <p:nvPr>
            <p:ph type="sldNum" sz="quarter" idx="12"/>
          </p:nvPr>
        </p:nvSpPr>
        <p:spPr/>
        <p:txBody>
          <a:bodyPr/>
          <a:lstStyle/>
          <a:p>
            <a:fld id="{1A47C50F-8E12-4D20-A5FA-C2D0809119BD}" type="slidenum">
              <a:rPr lang="en-US" smtClean="0"/>
              <a:t>‹#›</a:t>
            </a:fld>
            <a:endParaRPr lang="en-US"/>
          </a:p>
        </p:txBody>
      </p:sp>
      <p:sp>
        <p:nvSpPr>
          <p:cNvPr id="5" name="Rectangle 4">
            <a:extLst>
              <a:ext uri="{FF2B5EF4-FFF2-40B4-BE49-F238E27FC236}">
                <a16:creationId xmlns:a16="http://schemas.microsoft.com/office/drawing/2014/main" id="{0EC808BE-973C-ED42-8679-57F6959D3B49}"/>
              </a:ext>
            </a:extLst>
          </p:cNvPr>
          <p:cNvSpPr/>
          <p:nvPr userDrawn="1"/>
        </p:nvSpPr>
        <p:spPr>
          <a:xfrm>
            <a:off x="0" y="0"/>
            <a:ext cx="12192000" cy="635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6A729D0-E62E-2B47-81E5-04D4B79CD7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9197" y="6236970"/>
            <a:ext cx="3073400" cy="393700"/>
          </a:xfrm>
          <a:prstGeom prst="rect">
            <a:avLst/>
          </a:prstGeom>
        </p:spPr>
      </p:pic>
    </p:spTree>
    <p:extLst>
      <p:ext uri="{BB962C8B-B14F-4D97-AF65-F5344CB8AC3E}">
        <p14:creationId xmlns:p14="http://schemas.microsoft.com/office/powerpoint/2010/main" val="4271371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D73EF-2471-4C40-B4C8-6ED3E780679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BA48237-7DA9-46A6-98D2-E4A6BEAD764E}"/>
              </a:ext>
            </a:extLst>
          </p:cNvPr>
          <p:cNvSpPr>
            <a:spLocks noGrp="1"/>
          </p:cNvSpPr>
          <p:nvPr>
            <p:ph sz="half" idx="1"/>
          </p:nvPr>
        </p:nvSpPr>
        <p:spPr>
          <a:xfrm>
            <a:off x="838200" y="1825625"/>
            <a:ext cx="5181600" cy="4351338"/>
          </a:xfrm>
        </p:spPr>
        <p:txBody>
          <a:bodyPr/>
          <a:lstStyle>
            <a:lvl1pPr marL="0" indent="0">
              <a:buFontTx/>
              <a:buNone/>
              <a:defRPr b="0" i="1">
                <a:latin typeface="Georgia" panose="02040502050405020303" pitchFamily="18"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7782DEA-187C-4E27-A4F3-895A96013861}"/>
              </a:ext>
            </a:extLst>
          </p:cNvPr>
          <p:cNvSpPr>
            <a:spLocks noGrp="1"/>
          </p:cNvSpPr>
          <p:nvPr>
            <p:ph sz="half" idx="2"/>
          </p:nvPr>
        </p:nvSpPr>
        <p:spPr>
          <a:xfrm>
            <a:off x="6172200" y="1825625"/>
            <a:ext cx="5181600" cy="4351338"/>
          </a:xfrm>
        </p:spPr>
        <p:txBody>
          <a:bodyPr/>
          <a:lstStyle>
            <a:lvl1pPr marL="0" indent="0">
              <a:buFontTx/>
              <a:buNone/>
              <a:defRPr b="0" i="1">
                <a:latin typeface="Georgia" panose="02040502050405020303" pitchFamily="18"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158251D-06B5-4C61-BD1A-3DA498B0D661}"/>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6" name="Footer Placeholder 5">
            <a:extLst>
              <a:ext uri="{FF2B5EF4-FFF2-40B4-BE49-F238E27FC236}">
                <a16:creationId xmlns:a16="http://schemas.microsoft.com/office/drawing/2014/main" id="{FB0CA853-58C6-4992-8EB7-980C2A3D5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721832-1B6B-4CE5-AAFA-6086F1489D50}"/>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3273366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A7B04-B587-44BC-BCDD-0770BFF5C5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1C15A2-6766-406B-9FBB-51AAEA773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6A1660-77C4-477D-8105-2AE5CFFA9E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A7F565-02EB-459F-AB6E-B731CF9E0D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7ABCDD-25AF-4ED8-8042-437D3AAB0D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9FEDCB-7A20-4918-AEED-D4771009C270}"/>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8" name="Footer Placeholder 7">
            <a:extLst>
              <a:ext uri="{FF2B5EF4-FFF2-40B4-BE49-F238E27FC236}">
                <a16:creationId xmlns:a16="http://schemas.microsoft.com/office/drawing/2014/main" id="{4D4A6458-F182-469A-80A8-8CE3B9751F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8D8A42-8E5A-411D-BAAD-9855C4BE19E7}"/>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2194711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D6994-4708-446A-825B-BE040B4C3CDD}"/>
              </a:ext>
            </a:extLst>
          </p:cNvPr>
          <p:cNvSpPr>
            <a:spLocks noGrp="1"/>
          </p:cNvSpPr>
          <p:nvPr>
            <p:ph type="title"/>
          </p:nvPr>
        </p:nvSpPr>
        <p:spPr>
          <a:xfrm>
            <a:off x="607291" y="136525"/>
            <a:ext cx="114554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287A84A1-9F9B-45D3-8EC5-43C4FB08603C}"/>
              </a:ext>
            </a:extLst>
          </p:cNvPr>
          <p:cNvSpPr>
            <a:spLocks noGrp="1"/>
          </p:cNvSpPr>
          <p:nvPr>
            <p:ph type="dt" sz="half" idx="10"/>
          </p:nvPr>
        </p:nvSpPr>
        <p:spPr/>
        <p:txBody>
          <a:bodyPr/>
          <a:lstStyle/>
          <a:p>
            <a:fld id="{4D51C854-652B-4E79-9D7A-F37DE8EF5472}" type="datetimeFigureOut">
              <a:rPr lang="en-US" smtClean="0"/>
              <a:t>5/11/2023</a:t>
            </a:fld>
            <a:endParaRPr lang="en-US"/>
          </a:p>
        </p:txBody>
      </p:sp>
      <p:sp>
        <p:nvSpPr>
          <p:cNvPr id="4" name="Footer Placeholder 3">
            <a:extLst>
              <a:ext uri="{FF2B5EF4-FFF2-40B4-BE49-F238E27FC236}">
                <a16:creationId xmlns:a16="http://schemas.microsoft.com/office/drawing/2014/main" id="{C3B2A4D6-2785-4053-95D5-0632F1B89D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DDE449-7A61-4A08-B34D-8422514CF13F}"/>
              </a:ext>
            </a:extLst>
          </p:cNvPr>
          <p:cNvSpPr>
            <a:spLocks noGrp="1"/>
          </p:cNvSpPr>
          <p:nvPr>
            <p:ph type="sldNum" sz="quarter" idx="12"/>
          </p:nvPr>
        </p:nvSpPr>
        <p:spPr/>
        <p:txBody>
          <a:bodyPr/>
          <a:lstStyle/>
          <a:p>
            <a:fld id="{1A47C50F-8E12-4D20-A5FA-C2D0809119BD}" type="slidenum">
              <a:rPr lang="en-US" smtClean="0"/>
              <a:t>‹#›</a:t>
            </a:fld>
            <a:endParaRPr lang="en-US"/>
          </a:p>
        </p:txBody>
      </p:sp>
    </p:spTree>
    <p:extLst>
      <p:ext uri="{BB962C8B-B14F-4D97-AF65-F5344CB8AC3E}">
        <p14:creationId xmlns:p14="http://schemas.microsoft.com/office/powerpoint/2010/main" val="3934586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45C75F-3556-C649-BD00-FEF80D1354FA}"/>
              </a:ext>
            </a:extLst>
          </p:cNvPr>
          <p:cNvSpPr/>
          <p:nvPr userDrawn="1"/>
        </p:nvSpPr>
        <p:spPr>
          <a:xfrm>
            <a:off x="0" y="0"/>
            <a:ext cx="12192000" cy="1525361"/>
          </a:xfrm>
          <a:prstGeom prst="rect">
            <a:avLst/>
          </a:prstGeom>
          <a:solidFill>
            <a:srgbClr val="00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777E154-FAEA-460A-BF29-B31CC53B18F2}"/>
              </a:ext>
            </a:extLst>
          </p:cNvPr>
          <p:cNvSpPr>
            <a:spLocks noGrp="1"/>
          </p:cNvSpPr>
          <p:nvPr>
            <p:ph type="title"/>
          </p:nvPr>
        </p:nvSpPr>
        <p:spPr>
          <a:xfrm>
            <a:off x="838200" y="25082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D944C5A-D7CD-4AD7-9B82-A734FFF3D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5D59C56-7ED3-4826-94A3-0EFB5327C11B}"/>
              </a:ext>
            </a:extLst>
          </p:cNvPr>
          <p:cNvSpPr>
            <a:spLocks noGrp="1"/>
          </p:cNvSpPr>
          <p:nvPr>
            <p:ph type="dt" sz="half" idx="2"/>
          </p:nvPr>
        </p:nvSpPr>
        <p:spPr>
          <a:xfrm>
            <a:off x="2574471" y="6356350"/>
            <a:ext cx="192132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1C854-652B-4E79-9D7A-F37DE8EF5472}" type="datetimeFigureOut">
              <a:rPr lang="en-US" smtClean="0"/>
              <a:t>5/11/2023</a:t>
            </a:fld>
            <a:endParaRPr lang="en-US"/>
          </a:p>
        </p:txBody>
      </p:sp>
      <p:sp>
        <p:nvSpPr>
          <p:cNvPr id="5" name="Footer Placeholder 4">
            <a:extLst>
              <a:ext uri="{FF2B5EF4-FFF2-40B4-BE49-F238E27FC236}">
                <a16:creationId xmlns:a16="http://schemas.microsoft.com/office/drawing/2014/main" id="{94D45940-D40E-4A18-AC97-5D2E11794026}"/>
              </a:ext>
            </a:extLst>
          </p:cNvPr>
          <p:cNvSpPr>
            <a:spLocks noGrp="1"/>
          </p:cNvSpPr>
          <p:nvPr>
            <p:ph type="ftr" sz="quarter" idx="3"/>
          </p:nvPr>
        </p:nvSpPr>
        <p:spPr>
          <a:xfrm>
            <a:off x="44958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0F9607D-5525-4E7C-BF9F-68472E6FA59F}"/>
              </a:ext>
            </a:extLst>
          </p:cNvPr>
          <p:cNvSpPr>
            <a:spLocks noGrp="1"/>
          </p:cNvSpPr>
          <p:nvPr>
            <p:ph type="sldNum" sz="quarter" idx="4"/>
          </p:nvPr>
        </p:nvSpPr>
        <p:spPr>
          <a:xfrm>
            <a:off x="838200" y="6356350"/>
            <a:ext cx="1371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47C50F-8E12-4D20-A5FA-C2D0809119BD}" type="slidenum">
              <a:rPr lang="en-US" smtClean="0"/>
              <a:pPr/>
              <a:t>‹#›</a:t>
            </a:fld>
            <a:endParaRPr lang="en-US" dirty="0"/>
          </a:p>
        </p:txBody>
      </p:sp>
      <p:pic>
        <p:nvPicPr>
          <p:cNvPr id="10" name="Picture 9">
            <a:extLst>
              <a:ext uri="{FF2B5EF4-FFF2-40B4-BE49-F238E27FC236}">
                <a16:creationId xmlns:a16="http://schemas.microsoft.com/office/drawing/2014/main" id="{5FB71B07-A4DF-E14E-944A-F00A7410714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535134" y="1004661"/>
            <a:ext cx="8656866" cy="914400"/>
          </a:xfrm>
          <a:prstGeom prst="rect">
            <a:avLst/>
          </a:prstGeom>
        </p:spPr>
      </p:pic>
      <p:sp>
        <p:nvSpPr>
          <p:cNvPr id="12" name="Rectangle 11">
            <a:extLst>
              <a:ext uri="{FF2B5EF4-FFF2-40B4-BE49-F238E27FC236}">
                <a16:creationId xmlns:a16="http://schemas.microsoft.com/office/drawing/2014/main" id="{AE20C2FD-9115-6D4C-9E7B-83033E0B323F}"/>
              </a:ext>
            </a:extLst>
          </p:cNvPr>
          <p:cNvSpPr/>
          <p:nvPr userDrawn="1"/>
        </p:nvSpPr>
        <p:spPr>
          <a:xfrm>
            <a:off x="0" y="0"/>
            <a:ext cx="8441871" cy="250822"/>
          </a:xfrm>
          <a:prstGeom prst="rect">
            <a:avLst/>
          </a:prstGeom>
          <a:solidFill>
            <a:srgbClr val="E6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C1391A1-C042-0F4A-9166-0101B4D42E30}"/>
              </a:ext>
            </a:extLst>
          </p:cNvPr>
          <p:cNvPicPr>
            <a:picLocks noGrp="1" noRot="1" noChangeAspect="1" noMove="1" noResize="1" noEditPoints="1" noAdjustHandles="1" noChangeArrowheads="1" noChangeShapeType="1" noCrop="1"/>
          </p:cNvPicPr>
          <p:nvPr userDrawn="1"/>
        </p:nvPicPr>
        <p:blipFill>
          <a:blip r:embed="rId15">
            <a:extLst>
              <a:ext uri="{28A0092B-C50C-407E-A947-70E740481C1C}">
                <a14:useLocalDpi xmlns:a14="http://schemas.microsoft.com/office/drawing/2010/main" val="0"/>
              </a:ext>
            </a:extLst>
          </a:blip>
          <a:stretch>
            <a:fillRect/>
          </a:stretch>
        </p:blipFill>
        <p:spPr>
          <a:xfrm>
            <a:off x="8290184" y="696257"/>
            <a:ext cx="2407540" cy="308404"/>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CF6778A6-5CA6-6069-23E5-099B6A80CAFE}"/>
              </a:ext>
            </a:extLst>
          </p:cNvPr>
          <p:cNvPicPr>
            <a:picLocks noGrp="1" noRot="1" noChangeAspect="1" noMove="1" noResize="1" noEditPoints="1" noAdjustHandles="1" noChangeArrowheads="1" noChangeShapeType="1" noCrop="1"/>
          </p:cNvPicPr>
          <p:nvPr userDrawn="1"/>
        </p:nvPicPr>
        <p:blipFill>
          <a:blip r:embed="rId16">
            <a:extLst>
              <a:ext uri="{28A0092B-C50C-407E-A947-70E740481C1C}">
                <a14:useLocalDpi xmlns:a14="http://schemas.microsoft.com/office/drawing/2010/main" val="0"/>
              </a:ext>
            </a:extLst>
          </a:blip>
          <a:stretch>
            <a:fillRect/>
          </a:stretch>
        </p:blipFill>
        <p:spPr>
          <a:xfrm>
            <a:off x="10925401" y="349939"/>
            <a:ext cx="1038922" cy="767899"/>
          </a:xfrm>
          <a:prstGeom prst="rect">
            <a:avLst/>
          </a:prstGeom>
        </p:spPr>
      </p:pic>
    </p:spTree>
    <p:extLst>
      <p:ext uri="{BB962C8B-B14F-4D97-AF65-F5344CB8AC3E}">
        <p14:creationId xmlns:p14="http://schemas.microsoft.com/office/powerpoint/2010/main" val="4189261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61" r:id="rId5"/>
    <p:sldLayoutId id="2147483655" r:id="rId6"/>
    <p:sldLayoutId id="2147483652" r:id="rId7"/>
    <p:sldLayoutId id="2147483653" r:id="rId8"/>
    <p:sldLayoutId id="2147483654" r:id="rId9"/>
    <p:sldLayoutId id="2147483656" r:id="rId10"/>
    <p:sldLayoutId id="2147483657" r:id="rId11"/>
    <p:sldLayoutId id="2147483659" r:id="rId12"/>
  </p:sldLayoutIdLst>
  <p:txStyles>
    <p:titleStyle>
      <a:lvl1pPr algn="l" defTabSz="914400" rtl="0" eaLnBrk="1" latinLnBrk="0" hangingPunct="1">
        <a:lnSpc>
          <a:spcPct val="90000"/>
        </a:lnSpc>
        <a:spcBef>
          <a:spcPct val="0"/>
        </a:spcBef>
        <a:buNone/>
        <a:defRPr sz="3200" kern="1200" spc="-15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66A3"/>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45C75F-3556-C649-BD00-FEF80D1354FA}"/>
              </a:ext>
            </a:extLst>
          </p:cNvPr>
          <p:cNvSpPr/>
          <p:nvPr userDrawn="1"/>
        </p:nvSpPr>
        <p:spPr>
          <a:xfrm>
            <a:off x="0" y="0"/>
            <a:ext cx="12192000" cy="1525361"/>
          </a:xfrm>
          <a:prstGeom prst="rect">
            <a:avLst/>
          </a:prstGeom>
          <a:solidFill>
            <a:srgbClr val="00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777E154-FAEA-460A-BF29-B31CC53B18F2}"/>
              </a:ext>
            </a:extLst>
          </p:cNvPr>
          <p:cNvSpPr>
            <a:spLocks noGrp="1"/>
          </p:cNvSpPr>
          <p:nvPr>
            <p:ph type="title"/>
          </p:nvPr>
        </p:nvSpPr>
        <p:spPr>
          <a:xfrm>
            <a:off x="838200" y="25082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D944C5A-D7CD-4AD7-9B82-A734FFF3D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5D59C56-7ED3-4826-94A3-0EFB5327C11B}"/>
              </a:ext>
            </a:extLst>
          </p:cNvPr>
          <p:cNvSpPr>
            <a:spLocks noGrp="1"/>
          </p:cNvSpPr>
          <p:nvPr>
            <p:ph type="dt" sz="half" idx="2"/>
          </p:nvPr>
        </p:nvSpPr>
        <p:spPr>
          <a:xfrm>
            <a:off x="2574471" y="6356350"/>
            <a:ext cx="192132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1C854-652B-4E79-9D7A-F37DE8EF5472}" type="datetimeFigureOut">
              <a:rPr lang="en-US" smtClean="0"/>
              <a:t>5/11/2023</a:t>
            </a:fld>
            <a:endParaRPr lang="en-US"/>
          </a:p>
        </p:txBody>
      </p:sp>
      <p:sp>
        <p:nvSpPr>
          <p:cNvPr id="5" name="Footer Placeholder 4">
            <a:extLst>
              <a:ext uri="{FF2B5EF4-FFF2-40B4-BE49-F238E27FC236}">
                <a16:creationId xmlns:a16="http://schemas.microsoft.com/office/drawing/2014/main" id="{94D45940-D40E-4A18-AC97-5D2E11794026}"/>
              </a:ext>
            </a:extLst>
          </p:cNvPr>
          <p:cNvSpPr>
            <a:spLocks noGrp="1"/>
          </p:cNvSpPr>
          <p:nvPr>
            <p:ph type="ftr" sz="quarter" idx="3"/>
          </p:nvPr>
        </p:nvSpPr>
        <p:spPr>
          <a:xfrm>
            <a:off x="44958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0F9607D-5525-4E7C-BF9F-68472E6FA59F}"/>
              </a:ext>
            </a:extLst>
          </p:cNvPr>
          <p:cNvSpPr>
            <a:spLocks noGrp="1"/>
          </p:cNvSpPr>
          <p:nvPr>
            <p:ph type="sldNum" sz="quarter" idx="4"/>
          </p:nvPr>
        </p:nvSpPr>
        <p:spPr>
          <a:xfrm>
            <a:off x="838200" y="6356350"/>
            <a:ext cx="1371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47C50F-8E12-4D20-A5FA-C2D0809119BD}" type="slidenum">
              <a:rPr lang="en-US" smtClean="0"/>
              <a:pPr/>
              <a:t>‹#›</a:t>
            </a:fld>
            <a:endParaRPr lang="en-US" dirty="0"/>
          </a:p>
        </p:txBody>
      </p:sp>
      <p:pic>
        <p:nvPicPr>
          <p:cNvPr id="10" name="Picture 9">
            <a:extLst>
              <a:ext uri="{FF2B5EF4-FFF2-40B4-BE49-F238E27FC236}">
                <a16:creationId xmlns:a16="http://schemas.microsoft.com/office/drawing/2014/main" id="{5FB71B07-A4DF-E14E-944A-F00A7410714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535134" y="1004661"/>
            <a:ext cx="8656866" cy="914400"/>
          </a:xfrm>
          <a:prstGeom prst="rect">
            <a:avLst/>
          </a:prstGeom>
        </p:spPr>
      </p:pic>
      <p:pic>
        <p:nvPicPr>
          <p:cNvPr id="15" name="Picture 14">
            <a:extLst>
              <a:ext uri="{FF2B5EF4-FFF2-40B4-BE49-F238E27FC236}">
                <a16:creationId xmlns:a16="http://schemas.microsoft.com/office/drawing/2014/main" id="{5EEC3C59-B93C-F6E3-0AFE-730E80A88CEE}"/>
              </a:ext>
            </a:extLst>
          </p:cNvPr>
          <p:cNvPicPr/>
          <p:nvPr userDrawn="1"/>
        </p:nvPicPr>
        <p:blipFill>
          <a:blip r:embed="rId15">
            <a:extLst>
              <a:ext uri="{28A0092B-C50C-407E-A947-70E740481C1C}">
                <a14:useLocalDpi xmlns:a14="http://schemas.microsoft.com/office/drawing/2010/main" val="0"/>
              </a:ext>
            </a:extLst>
          </a:blip>
          <a:stretch>
            <a:fillRect/>
          </a:stretch>
        </p:blipFill>
        <p:spPr>
          <a:xfrm>
            <a:off x="8290184" y="696257"/>
            <a:ext cx="2407540" cy="308404"/>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D43E59D9-1FAE-B54C-C7A3-E2784F9863DD}"/>
              </a:ext>
            </a:extLst>
          </p:cNvPr>
          <p:cNvPicPr/>
          <p:nvPr userDrawn="1"/>
        </p:nvPicPr>
        <p:blipFill>
          <a:blip r:embed="rId16">
            <a:extLst>
              <a:ext uri="{28A0092B-C50C-407E-A947-70E740481C1C}">
                <a14:useLocalDpi xmlns:a14="http://schemas.microsoft.com/office/drawing/2010/main" val="0"/>
              </a:ext>
            </a:extLst>
          </a:blip>
          <a:stretch>
            <a:fillRect/>
          </a:stretch>
        </p:blipFill>
        <p:spPr>
          <a:xfrm>
            <a:off x="10925401" y="349939"/>
            <a:ext cx="1038922" cy="767899"/>
          </a:xfrm>
          <a:prstGeom prst="rect">
            <a:avLst/>
          </a:prstGeom>
        </p:spPr>
      </p:pic>
    </p:spTree>
    <p:extLst>
      <p:ext uri="{BB962C8B-B14F-4D97-AF65-F5344CB8AC3E}">
        <p14:creationId xmlns:p14="http://schemas.microsoft.com/office/powerpoint/2010/main" val="357214432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3200" kern="1200" spc="-15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66A3"/>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image" Target="../media/image6.jpe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32631-E05A-0A4F-BBF4-A49F10307FFA}"/>
              </a:ext>
            </a:extLst>
          </p:cNvPr>
          <p:cNvSpPr>
            <a:spLocks noGrp="1"/>
          </p:cNvSpPr>
          <p:nvPr>
            <p:ph type="ctrTitle"/>
          </p:nvPr>
        </p:nvSpPr>
        <p:spPr>
          <a:xfrm>
            <a:off x="372386" y="1657978"/>
            <a:ext cx="11728580" cy="1547446"/>
          </a:xfrm>
        </p:spPr>
        <p:txBody>
          <a:bodyPr>
            <a:normAutofit/>
          </a:bodyPr>
          <a:lstStyle/>
          <a:p>
            <a:pPr algn="l"/>
            <a:r>
              <a:rPr lang="en-US" sz="4800" dirty="0" err="1"/>
              <a:t>isolved</a:t>
            </a:r>
            <a:r>
              <a:rPr lang="en-US" sz="4800" dirty="0"/>
              <a:t> Predictive People Analytics delivered by Commonwealth Payroll &amp; HR</a:t>
            </a:r>
            <a:endParaRPr lang="en-US" sz="4800" i="1" spc="-300" dirty="0"/>
          </a:p>
        </p:txBody>
      </p:sp>
      <p:sp>
        <p:nvSpPr>
          <p:cNvPr id="3" name="TextBox 2">
            <a:extLst>
              <a:ext uri="{FF2B5EF4-FFF2-40B4-BE49-F238E27FC236}">
                <a16:creationId xmlns:a16="http://schemas.microsoft.com/office/drawing/2014/main" id="{C780EE7B-DFDD-E8C5-67C3-0AFE984AE90D}"/>
              </a:ext>
            </a:extLst>
          </p:cNvPr>
          <p:cNvSpPr txBox="1"/>
          <p:nvPr/>
        </p:nvSpPr>
        <p:spPr>
          <a:xfrm>
            <a:off x="372386" y="3283245"/>
            <a:ext cx="4049486" cy="369332"/>
          </a:xfrm>
          <a:prstGeom prst="rect">
            <a:avLst/>
          </a:prstGeom>
          <a:noFill/>
        </p:spPr>
        <p:txBody>
          <a:bodyPr wrap="square" rtlCol="0">
            <a:spAutoFit/>
          </a:bodyPr>
          <a:lstStyle/>
          <a:p>
            <a:r>
              <a:rPr lang="en-US" dirty="0">
                <a:solidFill>
                  <a:schemeClr val="bg1"/>
                </a:solidFill>
              </a:rPr>
              <a:t>May 23, 2023</a:t>
            </a:r>
          </a:p>
        </p:txBody>
      </p:sp>
    </p:spTree>
    <p:extLst>
      <p:ext uri="{BB962C8B-B14F-4D97-AF65-F5344CB8AC3E}">
        <p14:creationId xmlns:p14="http://schemas.microsoft.com/office/powerpoint/2010/main" val="398542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5453629D-B897-8C35-CAA1-5C19382F61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51"/>
          <a:stretch/>
        </p:blipFill>
        <p:spPr>
          <a:xfrm>
            <a:off x="0" y="282992"/>
            <a:ext cx="5757705" cy="6575008"/>
          </a:xfrm>
          <a:prstGeom prst="rect">
            <a:avLst/>
          </a:prstGeom>
        </p:spPr>
      </p:pic>
      <p:sp>
        <p:nvSpPr>
          <p:cNvPr id="5" name="TextBox 4">
            <a:extLst>
              <a:ext uri="{FF2B5EF4-FFF2-40B4-BE49-F238E27FC236}">
                <a16:creationId xmlns:a16="http://schemas.microsoft.com/office/drawing/2014/main" id="{64AEB7B9-4EA1-616F-285C-C8224C4524E7}"/>
              </a:ext>
            </a:extLst>
          </p:cNvPr>
          <p:cNvSpPr txBox="1"/>
          <p:nvPr/>
        </p:nvSpPr>
        <p:spPr>
          <a:xfrm>
            <a:off x="6186489" y="2519964"/>
            <a:ext cx="5328922" cy="1200329"/>
          </a:xfrm>
          <a:prstGeom prst="rect">
            <a:avLst/>
          </a:prstGeom>
          <a:noFill/>
        </p:spPr>
        <p:txBody>
          <a:bodyPr wrap="square">
            <a:spAutoFit/>
          </a:bodyPr>
          <a:lstStyle/>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7200" b="0" i="0" u="none" strike="noStrike" kern="1200" cap="none" spc="0" normalizeH="0" baseline="0" noProof="0" dirty="0">
                <a:ln>
                  <a:noFill/>
                </a:ln>
                <a:solidFill>
                  <a:srgbClr val="084772"/>
                </a:solidFill>
                <a:effectLst/>
                <a:uLnTx/>
                <a:uFillTx/>
                <a:latin typeface="Open Sans" panose="020B0606030504020204" pitchFamily="34" charset="0"/>
                <a:ea typeface="Open Sans" panose="020B0606030504020204" pitchFamily="34" charset="0"/>
                <a:cs typeface="Open Sans" panose="020B0606030504020204" pitchFamily="34" charset="0"/>
              </a:rPr>
              <a:t>Questions?</a:t>
            </a:r>
          </a:p>
        </p:txBody>
      </p:sp>
    </p:spTree>
    <p:extLst>
      <p:ext uri="{BB962C8B-B14F-4D97-AF65-F5344CB8AC3E}">
        <p14:creationId xmlns:p14="http://schemas.microsoft.com/office/powerpoint/2010/main" val="2791835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36DF4-4C24-8C43-A266-D0CE5822B3BA}"/>
              </a:ext>
            </a:extLst>
          </p:cNvPr>
          <p:cNvSpPr>
            <a:spLocks noGrp="1"/>
          </p:cNvSpPr>
          <p:nvPr>
            <p:ph type="title"/>
          </p:nvPr>
        </p:nvSpPr>
        <p:spPr>
          <a:xfrm>
            <a:off x="6194539" y="879018"/>
            <a:ext cx="5408874" cy="1276235"/>
          </a:xfrm>
        </p:spPr>
        <p:txBody>
          <a:bodyPr>
            <a:normAutofit/>
          </a:bodyPr>
          <a:lstStyle/>
          <a:p>
            <a:r>
              <a:rPr lang="en-US" b="1" dirty="0"/>
              <a:t>Thank You!</a:t>
            </a:r>
            <a:endParaRPr lang="en-US" i="1" spc="-150" dirty="0">
              <a:latin typeface="Georgia" panose="02040502050405020303" pitchFamily="18" charset="0"/>
            </a:endParaRPr>
          </a:p>
        </p:txBody>
      </p:sp>
      <p:sp>
        <p:nvSpPr>
          <p:cNvPr id="5" name="Text Placeholder 4">
            <a:extLst>
              <a:ext uri="{FF2B5EF4-FFF2-40B4-BE49-F238E27FC236}">
                <a16:creationId xmlns:a16="http://schemas.microsoft.com/office/drawing/2014/main" id="{319A244F-B0BA-7E4A-BBEA-08A31862CD72}"/>
              </a:ext>
            </a:extLst>
          </p:cNvPr>
          <p:cNvSpPr>
            <a:spLocks noGrp="1"/>
          </p:cNvSpPr>
          <p:nvPr>
            <p:ph type="body" idx="1"/>
          </p:nvPr>
        </p:nvSpPr>
        <p:spPr>
          <a:xfrm>
            <a:off x="6263486" y="2219518"/>
            <a:ext cx="6076215" cy="1728222"/>
          </a:xfrm>
        </p:spPr>
        <p:txBody>
          <a:bodyPr>
            <a:noAutofit/>
          </a:bodyPr>
          <a:lstStyle/>
          <a:p>
            <a:pPr marL="0" indent="0">
              <a:buNone/>
            </a:pPr>
            <a:r>
              <a:rPr lang="en-US" sz="2400" i="0" dirty="0">
                <a:latin typeface="Open Sans" panose="020B0606030504020204" pitchFamily="34" charset="0"/>
              </a:rPr>
              <a:t>Whether you have a question or want to learn more, we are happy to speak with you.</a:t>
            </a:r>
          </a:p>
        </p:txBody>
      </p:sp>
      <p:sp>
        <p:nvSpPr>
          <p:cNvPr id="4" name="TextBox 3">
            <a:extLst>
              <a:ext uri="{FF2B5EF4-FFF2-40B4-BE49-F238E27FC236}">
                <a16:creationId xmlns:a16="http://schemas.microsoft.com/office/drawing/2014/main" id="{CB0555C1-1576-AE6D-FCD8-08782ABE0D7F}"/>
              </a:ext>
            </a:extLst>
          </p:cNvPr>
          <p:cNvSpPr txBox="1">
            <a:spLocks/>
          </p:cNvSpPr>
          <p:nvPr/>
        </p:nvSpPr>
        <p:spPr>
          <a:xfrm>
            <a:off x="6263486" y="3830464"/>
            <a:ext cx="6104372" cy="1015663"/>
          </a:xfrm>
          <a:prstGeom prst="rect">
            <a:avLst/>
          </a:prstGeom>
          <a:noFill/>
        </p:spPr>
        <p:txBody>
          <a:bodyPr wrap="square">
            <a:spAutoFit/>
          </a:bodyPr>
          <a:lstStyle/>
          <a:p>
            <a:pPr marL="0" indent="0">
              <a:buNone/>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978-599-1050</a:t>
            </a:r>
          </a:p>
          <a:p>
            <a:pPr marL="0" indent="0">
              <a:buNone/>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jeff.plakans@commpayhr.com</a:t>
            </a:r>
          </a:p>
          <a:p>
            <a:pPr marL="0" indent="0">
              <a:buNone/>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www.commpayhr.com</a:t>
            </a:r>
          </a:p>
        </p:txBody>
      </p:sp>
      <p:pic>
        <p:nvPicPr>
          <p:cNvPr id="11" name="Content Placeholder 5" descr="A person with his arms crossed">
            <a:extLst>
              <a:ext uri="{FF2B5EF4-FFF2-40B4-BE49-F238E27FC236}">
                <a16:creationId xmlns:a16="http://schemas.microsoft.com/office/drawing/2014/main" id="{20B4DF8B-E757-27FB-7C24-B21A802854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1720"/>
            <a:ext cx="5702710" cy="5973509"/>
          </a:xfrm>
          <a:prstGeom prst="rect">
            <a:avLst/>
          </a:prstGeom>
        </p:spPr>
      </p:pic>
    </p:spTree>
    <p:extLst>
      <p:ext uri="{BB962C8B-B14F-4D97-AF65-F5344CB8AC3E}">
        <p14:creationId xmlns:p14="http://schemas.microsoft.com/office/powerpoint/2010/main" val="389858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CA4560-E67B-4CA4-9C97-8E931869144E}"/>
              </a:ext>
            </a:extLst>
          </p:cNvPr>
          <p:cNvPicPr>
            <a:picLocks noGrp="1" noChangeAspect="1"/>
          </p:cNvPicPr>
          <p:nvPr/>
        </p:nvPicPr>
        <p:blipFill>
          <a:blip r:embed="rId2"/>
          <a:srcRect l="20355" r="20355"/>
          <a:stretch/>
        </p:blipFill>
        <p:spPr>
          <a:xfrm>
            <a:off x="0" y="900584"/>
            <a:ext cx="5295481" cy="5957416"/>
          </a:xfrm>
          <a:prstGeom prst="rect">
            <a:avLst/>
          </a:prstGeom>
        </p:spPr>
      </p:pic>
      <p:sp>
        <p:nvSpPr>
          <p:cNvPr id="2" name="Title 1">
            <a:extLst>
              <a:ext uri="{FF2B5EF4-FFF2-40B4-BE49-F238E27FC236}">
                <a16:creationId xmlns:a16="http://schemas.microsoft.com/office/drawing/2014/main" id="{A6136DF4-4C24-8C43-A266-D0CE5822B3BA}"/>
              </a:ext>
            </a:extLst>
          </p:cNvPr>
          <p:cNvSpPr>
            <a:spLocks noGrp="1"/>
          </p:cNvSpPr>
          <p:nvPr>
            <p:ph type="title"/>
          </p:nvPr>
        </p:nvSpPr>
        <p:spPr>
          <a:xfrm>
            <a:off x="5938576" y="527411"/>
            <a:ext cx="5408874" cy="1276235"/>
          </a:xfrm>
        </p:spPr>
        <p:txBody>
          <a:bodyPr>
            <a:normAutofit/>
          </a:bodyPr>
          <a:lstStyle/>
          <a:p>
            <a:r>
              <a:rPr lang="en-US" sz="3600" b="1" spc="-150" dirty="0"/>
              <a:t>Today’s Agenda</a:t>
            </a:r>
            <a:endParaRPr lang="en-US" sz="3600" b="1" i="1" spc="-150" dirty="0">
              <a:latin typeface="Georgia" panose="02040502050405020303" pitchFamily="18" charset="0"/>
            </a:endParaRPr>
          </a:p>
        </p:txBody>
      </p:sp>
      <p:sp>
        <p:nvSpPr>
          <p:cNvPr id="5" name="Text Placeholder 4">
            <a:extLst>
              <a:ext uri="{FF2B5EF4-FFF2-40B4-BE49-F238E27FC236}">
                <a16:creationId xmlns:a16="http://schemas.microsoft.com/office/drawing/2014/main" id="{319A244F-B0BA-7E4A-BBEA-08A31862CD72}"/>
              </a:ext>
            </a:extLst>
          </p:cNvPr>
          <p:cNvSpPr>
            <a:spLocks noGrp="1"/>
          </p:cNvSpPr>
          <p:nvPr>
            <p:ph type="body" idx="1"/>
          </p:nvPr>
        </p:nvSpPr>
        <p:spPr>
          <a:xfrm>
            <a:off x="5938576" y="2322125"/>
            <a:ext cx="6076215" cy="2886159"/>
          </a:xfrm>
        </p:spPr>
        <p:txBody>
          <a:bodyPr>
            <a:noAutofit/>
          </a:bodyPr>
          <a:lstStyle/>
          <a:p>
            <a:pPr marL="457200" indent="-457200">
              <a:lnSpc>
                <a:spcPct val="100000"/>
              </a:lnSpc>
              <a:buClr>
                <a:srgbClr val="FF0000"/>
              </a:buClr>
              <a:buFont typeface="Wingdings" pitchFamily="2" charset="2"/>
              <a:buChar char="§"/>
            </a:pPr>
            <a:r>
              <a:rPr lang="en-US" sz="3200" i="0" dirty="0">
                <a:latin typeface="Open Sans" panose="020B0606030504020204" pitchFamily="34" charset="0"/>
              </a:rPr>
              <a:t>Meet Your Presenters</a:t>
            </a:r>
          </a:p>
          <a:p>
            <a:pPr marL="457200" indent="-457200">
              <a:lnSpc>
                <a:spcPct val="100000"/>
              </a:lnSpc>
              <a:buClr>
                <a:srgbClr val="FF0000"/>
              </a:buClr>
              <a:buFont typeface="Wingdings" pitchFamily="2" charset="2"/>
              <a:buChar char="§"/>
            </a:pPr>
            <a:r>
              <a:rPr lang="en-US" sz="3200" i="0" dirty="0">
                <a:latin typeface="Open Sans" panose="020B0606030504020204" pitchFamily="34" charset="0"/>
              </a:rPr>
              <a:t>Predictive People Analytics Overview</a:t>
            </a:r>
          </a:p>
          <a:p>
            <a:pPr marL="457200" indent="-457200">
              <a:lnSpc>
                <a:spcPct val="100000"/>
              </a:lnSpc>
              <a:buClr>
                <a:srgbClr val="FF0000"/>
              </a:buClr>
              <a:buFont typeface="Wingdings" pitchFamily="2" charset="2"/>
              <a:buChar char="§"/>
            </a:pPr>
            <a:r>
              <a:rPr lang="en-US" sz="3200" i="0" dirty="0">
                <a:latin typeface="Open Sans" panose="020B0606030504020204" pitchFamily="34" charset="0"/>
              </a:rPr>
              <a:t>Solution Demo</a:t>
            </a:r>
          </a:p>
          <a:p>
            <a:pPr marL="457200" indent="-457200">
              <a:lnSpc>
                <a:spcPct val="100000"/>
              </a:lnSpc>
              <a:buClr>
                <a:srgbClr val="FF0000"/>
              </a:buClr>
              <a:buFont typeface="Wingdings" pitchFamily="2" charset="2"/>
              <a:buChar char="§"/>
            </a:pPr>
            <a:r>
              <a:rPr lang="en-US" sz="3200" i="0" dirty="0">
                <a:latin typeface="Open Sans" panose="020B0606030504020204" pitchFamily="34" charset="0"/>
              </a:rPr>
              <a:t>Q&amp;A</a:t>
            </a:r>
          </a:p>
        </p:txBody>
      </p:sp>
    </p:spTree>
    <p:extLst>
      <p:ext uri="{BB962C8B-B14F-4D97-AF65-F5344CB8AC3E}">
        <p14:creationId xmlns:p14="http://schemas.microsoft.com/office/powerpoint/2010/main" val="297195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96653-A0B2-9F46-A6DE-92019308A273}"/>
              </a:ext>
            </a:extLst>
          </p:cNvPr>
          <p:cNvSpPr>
            <a:spLocks noGrp="1"/>
          </p:cNvSpPr>
          <p:nvPr>
            <p:ph type="title"/>
          </p:nvPr>
        </p:nvSpPr>
        <p:spPr/>
        <p:txBody>
          <a:bodyPr>
            <a:normAutofit/>
          </a:bodyPr>
          <a:lstStyle/>
          <a:p>
            <a:r>
              <a:rPr lang="en-US" sz="3600" dirty="0"/>
              <a:t>Our Panel</a:t>
            </a:r>
          </a:p>
        </p:txBody>
      </p:sp>
      <p:pic>
        <p:nvPicPr>
          <p:cNvPr id="3" name="Content Placeholder 3">
            <a:extLst>
              <a:ext uri="{FF2B5EF4-FFF2-40B4-BE49-F238E27FC236}">
                <a16:creationId xmlns:a16="http://schemas.microsoft.com/office/drawing/2014/main" id="{B52FBF13-4BF9-B840-8DAF-CAA12A9ECD59}"/>
              </a:ext>
            </a:extLst>
          </p:cNvPr>
          <p:cNvPicPr/>
          <p:nvPr/>
        </p:nvPicPr>
        <p:blipFill>
          <a:blip r:embed="rId2">
            <a:extLst>
              <a:ext uri="{28A0092B-C50C-407E-A947-70E740481C1C}">
                <a14:useLocalDpi xmlns:a14="http://schemas.microsoft.com/office/drawing/2010/main" val="0"/>
              </a:ext>
            </a:extLst>
          </a:blip>
          <a:srcRect t="10020" b="10020"/>
          <a:stretch/>
        </p:blipFill>
        <p:spPr>
          <a:xfrm>
            <a:off x="1704107" y="2231863"/>
            <a:ext cx="1905000" cy="1905000"/>
          </a:xfrm>
          <a:prstGeom prst="ellipse">
            <a:avLst/>
          </a:prstGeom>
          <a:ln w="12700" cap="rnd">
            <a:noFill/>
          </a:ln>
          <a:effectLst/>
          <a:scene3d>
            <a:camera prst="orthographicFront"/>
            <a:lightRig rig="contrasting" dir="t">
              <a:rot lat="0" lon="0" rev="3000000"/>
            </a:lightRig>
          </a:scene3d>
          <a:sp3d contourW="7620">
            <a:bevelT w="95250" h="31750"/>
            <a:contourClr>
              <a:srgbClr val="333333"/>
            </a:contourClr>
          </a:sp3d>
        </p:spPr>
      </p:pic>
      <p:pic>
        <p:nvPicPr>
          <p:cNvPr id="4" name="Content Placeholder 3">
            <a:extLst>
              <a:ext uri="{FF2B5EF4-FFF2-40B4-BE49-F238E27FC236}">
                <a16:creationId xmlns:a16="http://schemas.microsoft.com/office/drawing/2014/main" id="{3CF9FE80-B4C7-6962-A37F-D2AE1E3DD52B}"/>
              </a:ext>
            </a:extLst>
          </p:cNvPr>
          <p:cNvPicPr/>
          <p:nvPr/>
        </p:nvPicPr>
        <p:blipFill>
          <a:blip r:embed="rId3"/>
          <a:srcRect/>
          <a:stretch/>
        </p:blipFill>
        <p:spPr>
          <a:xfrm>
            <a:off x="5143500" y="2231863"/>
            <a:ext cx="1905000" cy="1905000"/>
          </a:xfrm>
          <a:prstGeom prst="ellipse">
            <a:avLst/>
          </a:prstGeom>
          <a:ln w="12700" cap="rnd">
            <a:noFill/>
          </a:ln>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454F3BA1-44A6-7091-97FB-30BFEC7DA9FA}"/>
              </a:ext>
            </a:extLst>
          </p:cNvPr>
          <p:cNvSpPr txBox="1"/>
          <p:nvPr/>
        </p:nvSpPr>
        <p:spPr>
          <a:xfrm>
            <a:off x="1246906" y="4446762"/>
            <a:ext cx="2819402" cy="1323439"/>
          </a:xfrm>
          <a:prstGeom prst="rect">
            <a:avLst/>
          </a:prstGeom>
          <a:noFill/>
        </p:spPr>
        <p:txBody>
          <a:bodyPr wrap="square">
            <a:spAutoFit/>
          </a:bodyPr>
          <a:lstStyle/>
          <a:p>
            <a:pPr algn="ctr"/>
            <a:r>
              <a:rPr lang="en-US" sz="2000" b="1" dirty="0">
                <a:solidFill>
                  <a:srgbClr val="004772"/>
                </a:solidFill>
                <a:latin typeface="Georgia Pro"/>
              </a:rPr>
              <a:t>Jeff Plakans</a:t>
            </a:r>
            <a:br>
              <a:rPr lang="en-US" sz="2000" b="1" dirty="0">
                <a:solidFill>
                  <a:srgbClr val="004772"/>
                </a:solidFill>
                <a:latin typeface="Georgia Pro"/>
              </a:rPr>
            </a:br>
            <a:r>
              <a:rPr lang="en-US" sz="2000" dirty="0">
                <a:solidFill>
                  <a:srgbClr val="004772"/>
                </a:solidFill>
                <a:latin typeface="Georgia Pro"/>
              </a:rPr>
              <a:t>Founder &amp; President, Commonwealth Payroll &amp; HR</a:t>
            </a:r>
          </a:p>
        </p:txBody>
      </p:sp>
      <p:sp>
        <p:nvSpPr>
          <p:cNvPr id="7" name="TextBox 6">
            <a:extLst>
              <a:ext uri="{FF2B5EF4-FFF2-40B4-BE49-F238E27FC236}">
                <a16:creationId xmlns:a16="http://schemas.microsoft.com/office/drawing/2014/main" id="{B1B5775D-AEFA-A480-51AA-CC376A9D5810}"/>
              </a:ext>
            </a:extLst>
          </p:cNvPr>
          <p:cNvSpPr txBox="1"/>
          <p:nvPr/>
        </p:nvSpPr>
        <p:spPr>
          <a:xfrm>
            <a:off x="4686299" y="4446762"/>
            <a:ext cx="2819402" cy="1015663"/>
          </a:xfrm>
          <a:prstGeom prst="rect">
            <a:avLst/>
          </a:prstGeom>
          <a:noFill/>
        </p:spPr>
        <p:txBody>
          <a:bodyPr wrap="square">
            <a:spAutoFit/>
          </a:bodyPr>
          <a:lstStyle/>
          <a:p>
            <a:pPr algn="ctr"/>
            <a:r>
              <a:rPr lang="en-US" sz="2000" b="1" dirty="0">
                <a:solidFill>
                  <a:srgbClr val="004772"/>
                </a:solidFill>
                <a:latin typeface="Georgia Pro"/>
              </a:rPr>
              <a:t>Shaun Fowler</a:t>
            </a:r>
            <a:br>
              <a:rPr lang="en-US" sz="2000" b="1" dirty="0">
                <a:solidFill>
                  <a:srgbClr val="004772"/>
                </a:solidFill>
                <a:latin typeface="Georgia Pro"/>
              </a:rPr>
            </a:br>
            <a:r>
              <a:rPr lang="en-US" sz="2000" dirty="0">
                <a:solidFill>
                  <a:srgbClr val="004772"/>
                </a:solidFill>
                <a:latin typeface="Georgia Pro"/>
              </a:rPr>
              <a:t>Account Manager, </a:t>
            </a:r>
            <a:r>
              <a:rPr lang="en-US" sz="2000" dirty="0" err="1">
                <a:solidFill>
                  <a:srgbClr val="004772"/>
                </a:solidFill>
                <a:latin typeface="Georgia Pro"/>
              </a:rPr>
              <a:t>isolved</a:t>
            </a:r>
            <a:endParaRPr lang="en-US" sz="2000" dirty="0">
              <a:solidFill>
                <a:srgbClr val="004772"/>
              </a:solidFill>
              <a:latin typeface="Georgia Pro"/>
            </a:endParaRPr>
          </a:p>
        </p:txBody>
      </p:sp>
      <p:sp>
        <p:nvSpPr>
          <p:cNvPr id="8" name="TextBox 7">
            <a:extLst>
              <a:ext uri="{FF2B5EF4-FFF2-40B4-BE49-F238E27FC236}">
                <a16:creationId xmlns:a16="http://schemas.microsoft.com/office/drawing/2014/main" id="{DCD4B316-DA5F-DD29-DA8B-1155826B4214}"/>
              </a:ext>
            </a:extLst>
          </p:cNvPr>
          <p:cNvSpPr txBox="1"/>
          <p:nvPr/>
        </p:nvSpPr>
        <p:spPr>
          <a:xfrm>
            <a:off x="8087592" y="4446762"/>
            <a:ext cx="2819402" cy="1015663"/>
          </a:xfrm>
          <a:prstGeom prst="rect">
            <a:avLst/>
          </a:prstGeom>
          <a:noFill/>
        </p:spPr>
        <p:txBody>
          <a:bodyPr wrap="square">
            <a:spAutoFit/>
          </a:bodyPr>
          <a:lstStyle/>
          <a:p>
            <a:pPr algn="ctr"/>
            <a:r>
              <a:rPr lang="en-US" sz="2000" b="1" dirty="0">
                <a:solidFill>
                  <a:srgbClr val="004772"/>
                </a:solidFill>
                <a:latin typeface="Georgia Pro"/>
              </a:rPr>
              <a:t>Pam Kesler</a:t>
            </a:r>
            <a:br>
              <a:rPr lang="en-US" sz="2000" b="1" dirty="0">
                <a:solidFill>
                  <a:srgbClr val="004772"/>
                </a:solidFill>
                <a:latin typeface="Georgia Pro"/>
              </a:rPr>
            </a:br>
            <a:r>
              <a:rPr lang="en-US" sz="2000" dirty="0">
                <a:solidFill>
                  <a:srgbClr val="004772"/>
                </a:solidFill>
                <a:latin typeface="Georgia Pro"/>
              </a:rPr>
              <a:t>Solution Consultant, </a:t>
            </a:r>
            <a:r>
              <a:rPr lang="en-US" sz="2000" dirty="0" err="1">
                <a:solidFill>
                  <a:srgbClr val="004772"/>
                </a:solidFill>
                <a:latin typeface="Georgia Pro"/>
              </a:rPr>
              <a:t>isolved</a:t>
            </a:r>
            <a:endParaRPr lang="en-US" sz="2000" dirty="0">
              <a:solidFill>
                <a:srgbClr val="004772"/>
              </a:solidFill>
              <a:latin typeface="Georgia Pro"/>
            </a:endParaRPr>
          </a:p>
        </p:txBody>
      </p:sp>
      <p:pic>
        <p:nvPicPr>
          <p:cNvPr id="10" name="Picture 9" descr="A close-up of a person smiling&#10;&#10;Description automatically generated">
            <a:extLst>
              <a:ext uri="{FF2B5EF4-FFF2-40B4-BE49-F238E27FC236}">
                <a16:creationId xmlns:a16="http://schemas.microsoft.com/office/drawing/2014/main" id="{AE9F7FCA-80B2-0400-D623-A284C1B41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6912" y="2231862"/>
            <a:ext cx="1939019" cy="1905001"/>
          </a:xfrm>
          <a:prstGeom prst="rect">
            <a:avLst/>
          </a:prstGeom>
        </p:spPr>
      </p:pic>
    </p:spTree>
    <p:extLst>
      <p:ext uri="{BB962C8B-B14F-4D97-AF65-F5344CB8AC3E}">
        <p14:creationId xmlns:p14="http://schemas.microsoft.com/office/powerpoint/2010/main" val="520110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dirty="0"/>
              <a:t>Predictive  People Analytics</a:t>
            </a:r>
          </a:p>
        </p:txBody>
      </p:sp>
      <p:sp>
        <p:nvSpPr>
          <p:cNvPr id="12" name="TextBox 11">
            <a:extLst>
              <a:ext uri="{FF2B5EF4-FFF2-40B4-BE49-F238E27FC236}">
                <a16:creationId xmlns:a16="http://schemas.microsoft.com/office/drawing/2014/main" id="{150249AD-1F6E-D9D5-6E68-8AB34F0FD176}"/>
              </a:ext>
            </a:extLst>
          </p:cNvPr>
          <p:cNvSpPr txBox="1"/>
          <p:nvPr/>
        </p:nvSpPr>
        <p:spPr>
          <a:xfrm>
            <a:off x="450670" y="2519791"/>
            <a:ext cx="5027012" cy="317009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800"/>
              </a:spcBef>
              <a:spcAft>
                <a:spcPts val="0"/>
              </a:spcAft>
              <a:buClr>
                <a:srgbClr val="F7008C"/>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E63641"/>
                </a:solidFill>
                <a:effectLst/>
                <a:uLnTx/>
                <a:uFillTx/>
                <a:latin typeface="Open Sans" panose="020B0606030504020204" pitchFamily="34" charset="0"/>
                <a:ea typeface="Open Sans" panose="020B0606030504020204" pitchFamily="34" charset="0"/>
                <a:cs typeface="Open Sans" panose="020B0606030504020204" pitchFamily="34" charset="0"/>
              </a:rPr>
              <a:t>Powerful &amp; intuitive </a:t>
            </a:r>
            <a:r>
              <a:rPr kumimoji="0" lang="en-US" sz="20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AI-powered analytic tool</a:t>
            </a:r>
          </a:p>
          <a:p>
            <a:pPr marL="285750" marR="0" lvl="0" indent="-285750" algn="l" defTabSz="914400" rtl="0" eaLnBrk="1" fontAlgn="auto" latinLnBrk="0" hangingPunct="1">
              <a:lnSpc>
                <a:spcPct val="100000"/>
              </a:lnSpc>
              <a:spcBef>
                <a:spcPts val="800"/>
              </a:spcBef>
              <a:spcAft>
                <a:spcPts val="0"/>
              </a:spcAft>
              <a:buClr>
                <a:srgbClr val="F7008C"/>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Incorporates and </a:t>
            </a:r>
            <a:r>
              <a:rPr kumimoji="0" lang="en-US" sz="2000" b="0" i="0" u="none" strike="noStrike" kern="1200" cap="none" spc="0" normalizeH="0" baseline="0" noProof="0" dirty="0">
                <a:ln>
                  <a:noFill/>
                </a:ln>
                <a:solidFill>
                  <a:srgbClr val="E63641"/>
                </a:solidFill>
                <a:effectLst/>
                <a:uLnTx/>
                <a:uFillTx/>
                <a:latin typeface="Open Sans" panose="020B0606030504020204" pitchFamily="34" charset="0"/>
                <a:ea typeface="Open Sans" panose="020B0606030504020204" pitchFamily="34" charset="0"/>
                <a:cs typeface="Open Sans" panose="020B0606030504020204" pitchFamily="34" charset="0"/>
              </a:rPr>
              <a:t>connects key people data </a:t>
            </a:r>
            <a:r>
              <a:rPr kumimoji="0" lang="en-US" sz="20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sources</a:t>
            </a:r>
          </a:p>
          <a:p>
            <a:pPr marL="285750" marR="0" lvl="0" indent="-285750" algn="l" defTabSz="914400" rtl="0" eaLnBrk="1" fontAlgn="auto" latinLnBrk="0" hangingPunct="1">
              <a:lnSpc>
                <a:spcPct val="100000"/>
              </a:lnSpc>
              <a:spcBef>
                <a:spcPts val="800"/>
              </a:spcBef>
              <a:spcAft>
                <a:spcPts val="0"/>
              </a:spcAft>
              <a:buClr>
                <a:srgbClr val="F7008C"/>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Built with a </a:t>
            </a:r>
            <a:r>
              <a:rPr kumimoji="0" lang="en-US" sz="2000" b="0" i="0" u="none" strike="noStrike" kern="1200" cap="none" spc="0" normalizeH="0" baseline="0" noProof="0" dirty="0">
                <a:ln>
                  <a:noFill/>
                </a:ln>
                <a:solidFill>
                  <a:srgbClr val="E63641"/>
                </a:solidFill>
                <a:effectLst/>
                <a:uLnTx/>
                <a:uFillTx/>
                <a:latin typeface="Open Sans" panose="020B0606030504020204" pitchFamily="34" charset="0"/>
                <a:ea typeface="Open Sans" panose="020B0606030504020204" pitchFamily="34" charset="0"/>
                <a:cs typeface="Open Sans" panose="020B0606030504020204" pitchFamily="34" charset="0"/>
              </a:rPr>
              <a:t>visually rich dashboard-driven design</a:t>
            </a:r>
          </a:p>
          <a:p>
            <a:pPr marL="285750" marR="0" lvl="0" indent="-285750" algn="l" defTabSz="914400" rtl="0" eaLnBrk="1" fontAlgn="auto" latinLnBrk="0" hangingPunct="1">
              <a:lnSpc>
                <a:spcPct val="100000"/>
              </a:lnSpc>
              <a:spcBef>
                <a:spcPts val="800"/>
              </a:spcBef>
              <a:spcAft>
                <a:spcPts val="0"/>
              </a:spcAft>
              <a:buClr>
                <a:srgbClr val="F7008C"/>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Includes </a:t>
            </a:r>
            <a:r>
              <a:rPr kumimoji="0" lang="en-US" sz="2000" b="0" i="0" u="none" strike="noStrike" kern="1200" cap="none" spc="0" normalizeH="0" baseline="0" noProof="0" dirty="0">
                <a:ln>
                  <a:noFill/>
                </a:ln>
                <a:solidFill>
                  <a:srgbClr val="E63641"/>
                </a:solidFill>
                <a:effectLst/>
                <a:uLnTx/>
                <a:uFillTx/>
                <a:latin typeface="Open Sans" panose="020B0606030504020204" pitchFamily="34" charset="0"/>
                <a:ea typeface="Open Sans" panose="020B0606030504020204" pitchFamily="34" charset="0"/>
                <a:cs typeface="Open Sans" panose="020B0606030504020204" pitchFamily="34" charset="0"/>
              </a:rPr>
              <a:t>predictive modeling capabilities </a:t>
            </a:r>
            <a:r>
              <a:rPr kumimoji="0" lang="en-US" sz="20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for forecasting and what-if analysis</a:t>
            </a:r>
          </a:p>
        </p:txBody>
      </p:sp>
      <p:pic>
        <p:nvPicPr>
          <p:cNvPr id="3" name="Content Placeholder 5" descr="Graphical user interface, application&#10;&#10;Description automatically generated">
            <a:extLst>
              <a:ext uri="{FF2B5EF4-FFF2-40B4-BE49-F238E27FC236}">
                <a16:creationId xmlns:a16="http://schemas.microsoft.com/office/drawing/2014/main" id="{15B12A9E-708E-B6C7-486E-19F623EC1504}"/>
              </a:ext>
            </a:extLst>
          </p:cNvPr>
          <p:cNvPicPr>
            <a:picLocks noGrp="1" noChangeAspect="1"/>
          </p:cNvPicPr>
          <p:nvPr/>
        </p:nvPicPr>
        <p:blipFill>
          <a:blip r:embed="rId2"/>
          <a:stretch>
            <a:fillRect/>
          </a:stretch>
        </p:blipFill>
        <p:spPr>
          <a:xfrm>
            <a:off x="6530193" y="1569183"/>
            <a:ext cx="3887732" cy="1838463"/>
          </a:xfrm>
          <a:prstGeom prst="rect">
            <a:avLst/>
          </a:prstGeom>
        </p:spPr>
      </p:pic>
      <p:pic>
        <p:nvPicPr>
          <p:cNvPr id="9" name="Content Placeholder 8" descr="Graphical user interface, website&#10;&#10;Description automatically generated">
            <a:extLst>
              <a:ext uri="{FF2B5EF4-FFF2-40B4-BE49-F238E27FC236}">
                <a16:creationId xmlns:a16="http://schemas.microsoft.com/office/drawing/2014/main" id="{A0AD17BE-08C9-B8B5-68CE-EABFA201BD9F}"/>
              </a:ext>
            </a:extLst>
          </p:cNvPr>
          <p:cNvPicPr>
            <a:picLocks noGrp="1" noChangeAspect="1"/>
          </p:cNvPicPr>
          <p:nvPr>
            <p:ph idx="1"/>
          </p:nvPr>
        </p:nvPicPr>
        <p:blipFill>
          <a:blip r:embed="rId3"/>
          <a:stretch>
            <a:fillRect/>
          </a:stretch>
        </p:blipFill>
        <p:spPr>
          <a:xfrm>
            <a:off x="8272076" y="3400444"/>
            <a:ext cx="3642772" cy="1856996"/>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4B2DF71B-5477-2377-7BAE-B971D4D52D80}"/>
              </a:ext>
            </a:extLst>
          </p:cNvPr>
          <p:cNvPicPr>
            <a:picLocks noChangeAspect="1"/>
          </p:cNvPicPr>
          <p:nvPr/>
        </p:nvPicPr>
        <p:blipFill>
          <a:blip r:embed="rId4"/>
          <a:stretch>
            <a:fillRect/>
          </a:stretch>
        </p:blipFill>
        <p:spPr>
          <a:xfrm>
            <a:off x="6530193" y="4918451"/>
            <a:ext cx="3642776" cy="1838463"/>
          </a:xfrm>
          <a:prstGeom prst="rect">
            <a:avLst/>
          </a:prstGeom>
        </p:spPr>
      </p:pic>
    </p:spTree>
    <p:extLst>
      <p:ext uri="{BB962C8B-B14F-4D97-AF65-F5344CB8AC3E}">
        <p14:creationId xmlns:p14="http://schemas.microsoft.com/office/powerpoint/2010/main" val="139047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dirty="0"/>
              <a:t>Predictive  People Analytics</a:t>
            </a:r>
          </a:p>
        </p:txBody>
      </p:sp>
      <p:sp>
        <p:nvSpPr>
          <p:cNvPr id="12" name="TextBox 11">
            <a:extLst>
              <a:ext uri="{FF2B5EF4-FFF2-40B4-BE49-F238E27FC236}">
                <a16:creationId xmlns:a16="http://schemas.microsoft.com/office/drawing/2014/main" id="{150249AD-1F6E-D9D5-6E68-8AB34F0FD176}"/>
              </a:ext>
            </a:extLst>
          </p:cNvPr>
          <p:cNvSpPr txBox="1"/>
          <p:nvPr/>
        </p:nvSpPr>
        <p:spPr>
          <a:xfrm>
            <a:off x="687725" y="2080623"/>
            <a:ext cx="11237023" cy="4985724"/>
          </a:xfrm>
          <a:prstGeom prst="rect">
            <a:avLst/>
          </a:prstGeom>
          <a:noFill/>
        </p:spPr>
        <p:txBody>
          <a:bodyPr wrap="square">
            <a:spAutoFit/>
          </a:bodyPr>
          <a:lstStyle/>
          <a:p>
            <a:pPr>
              <a:lnSpc>
                <a:spcPct val="104000"/>
              </a:lnSpc>
              <a:spcBef>
                <a:spcPts val="1000"/>
              </a:spcBef>
            </a:pPr>
            <a:r>
              <a:rPr lang="en-US" sz="1600" kern="1200" dirty="0">
                <a:solidFill>
                  <a:srgbClr val="084772"/>
                </a:solidFill>
                <a:latin typeface="Open Sans" panose="020B0606030504020204" pitchFamily="34" charset="0"/>
                <a:ea typeface="Open Sans" panose="020B0606030504020204" pitchFamily="34" charset="0"/>
                <a:cs typeface="Open Sans" panose="020B0606030504020204" pitchFamily="34" charset="0"/>
              </a:rPr>
              <a:t>Voice Navigation &amp; Visual Assistant</a:t>
            </a:r>
            <a:r>
              <a:rPr lang="en-US" sz="1600" b="1" kern="1200" dirty="0">
                <a:solidFill>
                  <a:srgbClr val="084772"/>
                </a:solidFill>
                <a:latin typeface="Open Sans" panose="020B0606030504020204" pitchFamily="34" charset="0"/>
                <a:ea typeface="Open Sans" panose="020B0606030504020204" pitchFamily="34" charset="0"/>
                <a:cs typeface="Open Sans" panose="020B0606030504020204" pitchFamily="34" charset="0"/>
              </a:rPr>
              <a:t> </a:t>
            </a:r>
            <a:r>
              <a:rPr lang="en-US" sz="1600" kern="1200" dirty="0">
                <a:latin typeface="Open Sans" panose="020B0606030504020204" pitchFamily="34" charset="0"/>
                <a:ea typeface="Open Sans" panose="020B0606030504020204" pitchFamily="34" charset="0"/>
                <a:cs typeface="Open Sans" panose="020B0606030504020204" pitchFamily="34" charset="0"/>
              </a:rPr>
              <a:t>–  Enables HR and employees need to simply to “ask for” the information they want to see. </a:t>
            </a:r>
          </a:p>
          <a:p>
            <a:pPr>
              <a:lnSpc>
                <a:spcPct val="104000"/>
              </a:lnSpc>
              <a:spcBef>
                <a:spcPts val="1000"/>
              </a:spcBef>
            </a:pPr>
            <a:r>
              <a:rPr lang="en-US" sz="1600" kern="1200" dirty="0">
                <a:solidFill>
                  <a:srgbClr val="084772"/>
                </a:solidFill>
                <a:latin typeface="Open Sans" panose="020B0606030504020204" pitchFamily="34" charset="0"/>
                <a:ea typeface="Open Sans" panose="020B0606030504020204" pitchFamily="34" charset="0"/>
                <a:cs typeface="Open Sans" panose="020B0606030504020204" pitchFamily="34" charset="0"/>
              </a:rPr>
              <a:t>Dashboards</a:t>
            </a:r>
            <a:r>
              <a:rPr lang="en-US" sz="1600" kern="1200" dirty="0">
                <a:latin typeface="Open Sans" panose="020B0606030504020204" pitchFamily="34" charset="0"/>
                <a:ea typeface="Open Sans" panose="020B0606030504020204" pitchFamily="34" charset="0"/>
                <a:cs typeface="Open Sans" panose="020B0606030504020204" pitchFamily="34" charset="0"/>
              </a:rPr>
              <a:t> – Configurable views of all key people metrics centralized or segmented into user defined groupings that don’t require experts to interpret data. </a:t>
            </a:r>
          </a:p>
          <a:p>
            <a:pPr>
              <a:lnSpc>
                <a:spcPct val="104000"/>
              </a:lnSpc>
              <a:spcBef>
                <a:spcPts val="1000"/>
              </a:spcBef>
            </a:pPr>
            <a:r>
              <a:rPr lang="en-US" sz="1600" kern="1200" dirty="0">
                <a:solidFill>
                  <a:srgbClr val="084772"/>
                </a:solidFill>
                <a:latin typeface="Open Sans" panose="020B0606030504020204" pitchFamily="34" charset="0"/>
                <a:ea typeface="Open Sans" panose="020B0606030504020204" pitchFamily="34" charset="0"/>
                <a:cs typeface="Open Sans" panose="020B0606030504020204" pitchFamily="34" charset="0"/>
              </a:rPr>
              <a:t>Historical Trend Analysis </a:t>
            </a:r>
            <a:r>
              <a:rPr lang="en-US" sz="1600" kern="1200" dirty="0">
                <a:latin typeface="Open Sans" panose="020B0606030504020204" pitchFamily="34" charset="0"/>
                <a:ea typeface="Open Sans" panose="020B0606030504020204" pitchFamily="34" charset="0"/>
                <a:cs typeface="Open Sans" panose="020B0606030504020204" pitchFamily="34" charset="0"/>
              </a:rPr>
              <a:t>– Trend all key metrics over user defined time periods. </a:t>
            </a:r>
          </a:p>
          <a:p>
            <a:pPr>
              <a:lnSpc>
                <a:spcPct val="104000"/>
              </a:lnSpc>
              <a:spcBef>
                <a:spcPts val="1000"/>
              </a:spcBef>
            </a:pPr>
            <a:r>
              <a:rPr lang="en-US" sz="1600" kern="1200" dirty="0">
                <a:solidFill>
                  <a:srgbClr val="084772"/>
                </a:solidFill>
                <a:latin typeface="Open Sans" panose="020B0606030504020204" pitchFamily="34" charset="0"/>
                <a:ea typeface="Open Sans" panose="020B0606030504020204" pitchFamily="34" charset="0"/>
                <a:cs typeface="Open Sans" panose="020B0606030504020204" pitchFamily="34" charset="0"/>
              </a:rPr>
              <a:t>Key Events Overlay </a:t>
            </a:r>
            <a:r>
              <a:rPr lang="en-US" sz="1600" kern="1200" dirty="0">
                <a:latin typeface="Open Sans" panose="020B0606030504020204" pitchFamily="34" charset="0"/>
                <a:ea typeface="Open Sans" panose="020B0606030504020204" pitchFamily="34" charset="0"/>
                <a:cs typeface="Open Sans" panose="020B0606030504020204" pitchFamily="34" charset="0"/>
              </a:rPr>
              <a:t>– Correlate key events over trend analysis to better understand what happened and the effects.  </a:t>
            </a:r>
          </a:p>
          <a:p>
            <a:pPr>
              <a:lnSpc>
                <a:spcPct val="104000"/>
              </a:lnSpc>
              <a:spcBef>
                <a:spcPts val="1000"/>
              </a:spcBef>
            </a:pPr>
            <a:r>
              <a:rPr lang="en-US" sz="1600" kern="1200" dirty="0">
                <a:solidFill>
                  <a:srgbClr val="084772"/>
                </a:solidFill>
                <a:latin typeface="Open Sans" panose="020B0606030504020204" pitchFamily="34" charset="0"/>
                <a:ea typeface="Open Sans" panose="020B0606030504020204" pitchFamily="34" charset="0"/>
                <a:cs typeface="Open Sans" panose="020B0606030504020204" pitchFamily="34" charset="0"/>
              </a:rPr>
              <a:t>Predictive Modeling </a:t>
            </a:r>
            <a:r>
              <a:rPr lang="en-US" sz="1600" kern="1200" dirty="0">
                <a:latin typeface="Open Sans" panose="020B0606030504020204" pitchFamily="34" charset="0"/>
                <a:ea typeface="Open Sans" panose="020B0606030504020204" pitchFamily="34" charset="0"/>
                <a:cs typeface="Open Sans" panose="020B0606030504020204" pitchFamily="34" charset="0"/>
              </a:rPr>
              <a:t>– Use trended data to plot scenarios that can help decide what actions are best for the business and the workforce. </a:t>
            </a:r>
          </a:p>
          <a:p>
            <a:pPr>
              <a:lnSpc>
                <a:spcPct val="104000"/>
              </a:lnSpc>
              <a:spcBef>
                <a:spcPts val="1000"/>
              </a:spcBef>
            </a:pPr>
            <a:r>
              <a:rPr lang="en-US" sz="1600" kern="1200" dirty="0">
                <a:solidFill>
                  <a:srgbClr val="084772"/>
                </a:solidFill>
                <a:latin typeface="Open Sans" panose="020B0606030504020204" pitchFamily="34" charset="0"/>
                <a:ea typeface="Open Sans" panose="020B0606030504020204" pitchFamily="34" charset="0"/>
                <a:cs typeface="Open Sans" panose="020B0606030504020204" pitchFamily="34" charset="0"/>
              </a:rPr>
              <a:t>NLP (Natural Language Processing) </a:t>
            </a:r>
            <a:r>
              <a:rPr lang="en-US" sz="1600" kern="1200" dirty="0">
                <a:latin typeface="Open Sans" panose="020B0606030504020204" pitchFamily="34" charset="0"/>
                <a:ea typeface="Open Sans" panose="020B0606030504020204" pitchFamily="34" charset="0"/>
                <a:cs typeface="Open Sans" panose="020B0606030504020204" pitchFamily="34" charset="0"/>
              </a:rPr>
              <a:t>– As applications have become more robust, the complexity in navigating to desired data points and creating the optimum views of that information has also increased. </a:t>
            </a:r>
          </a:p>
          <a:p>
            <a:pPr>
              <a:lnSpc>
                <a:spcPct val="104000"/>
              </a:lnSpc>
              <a:spcBef>
                <a:spcPts val="1000"/>
              </a:spcBef>
            </a:pPr>
            <a:r>
              <a:rPr lang="en-US" sz="1600" kern="1200" dirty="0">
                <a:solidFill>
                  <a:srgbClr val="084772"/>
                </a:solidFill>
                <a:latin typeface="Open Sans" panose="020B0606030504020204" pitchFamily="34" charset="0"/>
                <a:ea typeface="Open Sans" panose="020B0606030504020204" pitchFamily="34" charset="0"/>
                <a:cs typeface="Open Sans" panose="020B0606030504020204" pitchFamily="34" charset="0"/>
              </a:rPr>
              <a:t>Predictive Guidance </a:t>
            </a:r>
            <a:r>
              <a:rPr lang="en-US" sz="1600" kern="1200" dirty="0">
                <a:latin typeface="Open Sans" panose="020B0606030504020204" pitchFamily="34" charset="0"/>
                <a:ea typeface="Open Sans" panose="020B0606030504020204" pitchFamily="34" charset="0"/>
                <a:cs typeface="Open Sans" panose="020B0606030504020204" pitchFamily="34" charset="0"/>
              </a:rPr>
              <a:t>– Set target results and allow Predictive People Analytics to recommend multiple methods to achieve that result. </a:t>
            </a:r>
          </a:p>
          <a:p>
            <a:pPr>
              <a:lnSpc>
                <a:spcPct val="104000"/>
              </a:lnSpc>
              <a:spcBef>
                <a:spcPts val="1000"/>
              </a:spcBef>
            </a:pPr>
            <a:r>
              <a:rPr lang="en-US" sz="1600" kern="1200" dirty="0">
                <a:solidFill>
                  <a:srgbClr val="084772"/>
                </a:solidFill>
                <a:latin typeface="Open Sans" panose="020B0606030504020204" pitchFamily="34" charset="0"/>
                <a:ea typeface="Open Sans" panose="020B0606030504020204" pitchFamily="34" charset="0"/>
                <a:cs typeface="Open Sans" panose="020B0606030504020204" pitchFamily="34" charset="0"/>
              </a:rPr>
              <a:t>Enhanced Predictive Analysis </a:t>
            </a:r>
            <a:r>
              <a:rPr lang="en-US" sz="1600" kern="1200" dirty="0">
                <a:latin typeface="Open Sans" panose="020B0606030504020204" pitchFamily="34" charset="0"/>
                <a:ea typeface="Open Sans" panose="020B0606030504020204" pitchFamily="34" charset="0"/>
                <a:cs typeface="Open Sans" panose="020B0606030504020204" pitchFamily="34" charset="0"/>
              </a:rPr>
              <a:t>– See what factors are affecting future trends and allow you to turn on and off empty factors. </a:t>
            </a:r>
          </a:p>
          <a:p>
            <a:pPr marR="0" lvl="0" algn="l" defTabSz="914400" rtl="0" eaLnBrk="1" fontAlgn="auto" latinLnBrk="0" hangingPunct="1">
              <a:lnSpc>
                <a:spcPct val="100000"/>
              </a:lnSpc>
              <a:spcBef>
                <a:spcPts val="800"/>
              </a:spcBef>
              <a:spcAft>
                <a:spcPts val="0"/>
              </a:spcAft>
              <a:buClr>
                <a:srgbClr val="F7008C"/>
              </a:buClr>
              <a:buSzTx/>
              <a:tabLst/>
              <a:defRPr/>
            </a:pPr>
            <a:endParaRPr kumimoji="0" lang="en-US" sz="20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E223AA4B-25CA-C4CB-6BA6-40750833724D}"/>
              </a:ext>
            </a:extLst>
          </p:cNvPr>
          <p:cNvSpPr txBox="1"/>
          <p:nvPr/>
        </p:nvSpPr>
        <p:spPr>
          <a:xfrm>
            <a:off x="687725" y="1643838"/>
            <a:ext cx="6094324" cy="369332"/>
          </a:xfrm>
          <a:prstGeom prst="rect">
            <a:avLst/>
          </a:prstGeom>
          <a:noFill/>
        </p:spPr>
        <p:txBody>
          <a:bodyPr wrap="square">
            <a:spAutoFit/>
          </a:bodyPr>
          <a:lstStyle/>
          <a:p>
            <a:pPr>
              <a:lnSpc>
                <a:spcPct val="100000"/>
              </a:lnSpc>
            </a:pPr>
            <a:r>
              <a:rPr lang="en-US" dirty="0">
                <a:solidFill>
                  <a:srgbClr val="E63641"/>
                </a:solidFill>
                <a:latin typeface="Open Sans" panose="020B0606030504020204" pitchFamily="34" charset="0"/>
                <a:ea typeface="Open Sans" panose="020B0606030504020204" pitchFamily="34" charset="0"/>
                <a:cs typeface="Open Sans" panose="020B0606030504020204" pitchFamily="34" charset="0"/>
              </a:rPr>
              <a:t>Key Features</a:t>
            </a:r>
          </a:p>
        </p:txBody>
      </p:sp>
    </p:spTree>
    <p:extLst>
      <p:ext uri="{BB962C8B-B14F-4D97-AF65-F5344CB8AC3E}">
        <p14:creationId xmlns:p14="http://schemas.microsoft.com/office/powerpoint/2010/main" val="385684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a:xfrm>
            <a:off x="687725" y="250822"/>
            <a:ext cx="10515600" cy="1325563"/>
          </a:xfrm>
        </p:spPr>
        <p:txBody>
          <a:bodyPr/>
          <a:lstStyle/>
          <a:p>
            <a:r>
              <a:rPr lang="en-US" dirty="0"/>
              <a:t>Predictive  People Analytics</a:t>
            </a:r>
          </a:p>
        </p:txBody>
      </p:sp>
      <p:sp>
        <p:nvSpPr>
          <p:cNvPr id="5" name="TextBox 4">
            <a:extLst>
              <a:ext uri="{FF2B5EF4-FFF2-40B4-BE49-F238E27FC236}">
                <a16:creationId xmlns:a16="http://schemas.microsoft.com/office/drawing/2014/main" id="{57EDDD0D-75A6-4958-41CD-E0BFB48300F8}"/>
              </a:ext>
            </a:extLst>
          </p:cNvPr>
          <p:cNvSpPr txBox="1"/>
          <p:nvPr/>
        </p:nvSpPr>
        <p:spPr>
          <a:xfrm>
            <a:off x="687725" y="1643838"/>
            <a:ext cx="6094324" cy="369332"/>
          </a:xfrm>
          <a:prstGeom prst="rect">
            <a:avLst/>
          </a:prstGeom>
          <a:noFill/>
        </p:spPr>
        <p:txBody>
          <a:bodyPr wrap="square">
            <a:spAutoFit/>
          </a:bodyPr>
          <a:lstStyle/>
          <a:p>
            <a:pPr>
              <a:lnSpc>
                <a:spcPct val="100000"/>
              </a:lnSpc>
            </a:pPr>
            <a:r>
              <a:rPr lang="en-US" dirty="0">
                <a:solidFill>
                  <a:srgbClr val="E63641"/>
                </a:solidFill>
                <a:latin typeface="Open Sans" panose="020B0606030504020204" pitchFamily="34" charset="0"/>
                <a:ea typeface="Open Sans" panose="020B0606030504020204" pitchFamily="34" charset="0"/>
                <a:cs typeface="Open Sans" panose="020B0606030504020204" pitchFamily="34" charset="0"/>
              </a:rPr>
              <a:t>Benefits</a:t>
            </a:r>
          </a:p>
        </p:txBody>
      </p:sp>
      <p:sp>
        <p:nvSpPr>
          <p:cNvPr id="7" name="TextBox 6">
            <a:extLst>
              <a:ext uri="{FF2B5EF4-FFF2-40B4-BE49-F238E27FC236}">
                <a16:creationId xmlns:a16="http://schemas.microsoft.com/office/drawing/2014/main" id="{3EB85D03-E874-C81E-8B62-0ACB3650FDCA}"/>
              </a:ext>
            </a:extLst>
          </p:cNvPr>
          <p:cNvSpPr txBox="1"/>
          <p:nvPr/>
        </p:nvSpPr>
        <p:spPr>
          <a:xfrm>
            <a:off x="687725" y="2146143"/>
            <a:ext cx="10816550" cy="910506"/>
          </a:xfrm>
          <a:prstGeom prst="rect">
            <a:avLst/>
          </a:prstGeom>
          <a:noFill/>
        </p:spPr>
        <p:txBody>
          <a:bodyPr wrap="square">
            <a:spAutoFit/>
          </a:bodyPr>
          <a:lstStyle/>
          <a:p>
            <a:pPr>
              <a:lnSpc>
                <a:spcPct val="113000"/>
              </a:lnSpc>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Predictive People Analytics empowers you to firmly establish the links of critical events and evolving corporate metrics, such as productivity and turnover, and ultimately close the loop on how people strategies impact business results.</a:t>
            </a:r>
          </a:p>
        </p:txBody>
      </p:sp>
      <p:pic>
        <p:nvPicPr>
          <p:cNvPr id="10" name="Content Placeholder 9" descr="A group of people sitting at a table&#10;&#10;Description automatically generated">
            <a:extLst>
              <a:ext uri="{FF2B5EF4-FFF2-40B4-BE49-F238E27FC236}">
                <a16:creationId xmlns:a16="http://schemas.microsoft.com/office/drawing/2014/main" id="{5CDFB4A3-51E3-6A26-48B4-7AE8FB890F77}"/>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1371" r="1" b="48857"/>
          <a:stretch/>
        </p:blipFill>
        <p:spPr>
          <a:xfrm>
            <a:off x="0" y="3429000"/>
            <a:ext cx="6104793" cy="3429000"/>
          </a:xfrm>
          <a:prstGeom prst="rect">
            <a:avLst/>
          </a:prstGeom>
        </p:spPr>
      </p:pic>
      <p:sp>
        <p:nvSpPr>
          <p:cNvPr id="12" name="TextBox 11">
            <a:extLst>
              <a:ext uri="{FF2B5EF4-FFF2-40B4-BE49-F238E27FC236}">
                <a16:creationId xmlns:a16="http://schemas.microsoft.com/office/drawing/2014/main" id="{150249AD-1F6E-D9D5-6E68-8AB34F0FD176}"/>
              </a:ext>
            </a:extLst>
          </p:cNvPr>
          <p:cNvSpPr txBox="1"/>
          <p:nvPr/>
        </p:nvSpPr>
        <p:spPr>
          <a:xfrm>
            <a:off x="6477263" y="3477175"/>
            <a:ext cx="5027012" cy="310854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800"/>
              </a:spcBef>
              <a:spcAft>
                <a:spcPts val="0"/>
              </a:spcAft>
              <a:buClr>
                <a:srgbClr val="F7008C"/>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Identify and address small issues before they have an opportunity to grow into large problems. </a:t>
            </a:r>
          </a:p>
          <a:p>
            <a:pPr marL="285750" marR="0" lvl="0" indent="-285750" algn="l" defTabSz="914400" rtl="0" eaLnBrk="1" fontAlgn="auto" latinLnBrk="0" hangingPunct="1">
              <a:lnSpc>
                <a:spcPct val="100000"/>
              </a:lnSpc>
              <a:spcBef>
                <a:spcPts val="800"/>
              </a:spcBef>
              <a:spcAft>
                <a:spcPts val="0"/>
              </a:spcAft>
              <a:buClr>
                <a:srgbClr val="F7008C"/>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See how your company got to where it is, and what needs to be done for a more productive future. </a:t>
            </a:r>
          </a:p>
          <a:p>
            <a:pPr marL="285750" marR="0" lvl="0" indent="-285750" algn="l" defTabSz="914400" rtl="0" eaLnBrk="1" fontAlgn="auto" latinLnBrk="0" hangingPunct="1">
              <a:lnSpc>
                <a:spcPct val="100000"/>
              </a:lnSpc>
              <a:spcBef>
                <a:spcPts val="800"/>
              </a:spcBef>
              <a:spcAft>
                <a:spcPts val="0"/>
              </a:spcAft>
              <a:buClr>
                <a:srgbClr val="F7008C"/>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Obtain an overview of trends to understand why they are happening.</a:t>
            </a:r>
          </a:p>
          <a:p>
            <a:pPr marL="285750" marR="0" lvl="0" indent="-285750" algn="l" defTabSz="914400" rtl="0" eaLnBrk="1" fontAlgn="auto" latinLnBrk="0" hangingPunct="1">
              <a:lnSpc>
                <a:spcPct val="100000"/>
              </a:lnSpc>
              <a:spcBef>
                <a:spcPts val="800"/>
              </a:spcBef>
              <a:spcAft>
                <a:spcPts val="0"/>
              </a:spcAft>
              <a:buClr>
                <a:srgbClr val="F7008C"/>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Ability to investigate the future and predict optimal ways to reduce turnover and  increase profitability</a:t>
            </a:r>
          </a:p>
        </p:txBody>
      </p:sp>
    </p:spTree>
    <p:extLst>
      <p:ext uri="{BB962C8B-B14F-4D97-AF65-F5344CB8AC3E}">
        <p14:creationId xmlns:p14="http://schemas.microsoft.com/office/powerpoint/2010/main" val="67382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p:txBody>
          <a:bodyPr/>
          <a:lstStyle/>
          <a:p>
            <a:r>
              <a:rPr lang="en-US" dirty="0"/>
              <a:t>Sample Use Cases</a:t>
            </a:r>
          </a:p>
        </p:txBody>
      </p:sp>
      <p:sp>
        <p:nvSpPr>
          <p:cNvPr id="20" name="TextBox 19">
            <a:extLst>
              <a:ext uri="{FF2B5EF4-FFF2-40B4-BE49-F238E27FC236}">
                <a16:creationId xmlns:a16="http://schemas.microsoft.com/office/drawing/2014/main" id="{CDD9C556-BA80-5F61-C9F0-6D1818A519B2}"/>
              </a:ext>
            </a:extLst>
          </p:cNvPr>
          <p:cNvSpPr txBox="1"/>
          <p:nvPr/>
        </p:nvSpPr>
        <p:spPr>
          <a:xfrm>
            <a:off x="651388" y="2001104"/>
            <a:ext cx="5171513" cy="4432175"/>
          </a:xfrm>
          <a:prstGeom prst="rect">
            <a:avLst/>
          </a:prstGeom>
          <a:solidFill>
            <a:schemeClr val="bg1"/>
          </a:solidFill>
        </p:spPr>
        <p:txBody>
          <a:bodyPr wrap="square">
            <a:spAutoFit/>
          </a:bodyPr>
          <a:lstStyle/>
          <a:p>
            <a:pPr marL="0" marR="0" indent="0">
              <a:lnSpc>
                <a:spcPct val="107000"/>
              </a:lnSpc>
              <a:spcBef>
                <a:spcPts val="0"/>
              </a:spcBef>
              <a:spcAft>
                <a:spcPts val="800"/>
              </a:spcAft>
              <a:buNone/>
            </a:pPr>
            <a:r>
              <a:rPr lang="en-US" b="1" dirty="0">
                <a:solidFill>
                  <a:srgbClr val="084772"/>
                </a:solidFill>
                <a:effectLst/>
                <a:latin typeface="Open Sans" panose="020B0606030504020204" pitchFamily="34" charset="0"/>
                <a:ea typeface="Open Sans" panose="020B0606030504020204" pitchFamily="34" charset="0"/>
                <a:cs typeface="Open Sans" panose="020B0606030504020204" pitchFamily="34" charset="0"/>
              </a:rPr>
              <a:t>Improve Retention</a:t>
            </a:r>
            <a:r>
              <a:rPr lang="en-US"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use the predictive modeling capabilities of PPA to predict potential turnover by identifying who is at risk of leaving and putting together an action plan to reduce the risk. </a:t>
            </a:r>
          </a:p>
          <a:p>
            <a:pPr marL="0" marR="0" indent="0">
              <a:lnSpc>
                <a:spcPct val="107000"/>
              </a:lnSpc>
              <a:spcBef>
                <a:spcPts val="0"/>
              </a:spcBef>
              <a:spcAft>
                <a:spcPts val="800"/>
              </a:spcAft>
              <a:buNone/>
            </a:pPr>
            <a:r>
              <a:rPr lang="en-US" b="1" dirty="0">
                <a:solidFill>
                  <a:srgbClr val="084772"/>
                </a:solidFill>
                <a:effectLst/>
                <a:latin typeface="Open Sans" panose="020B0606030504020204" pitchFamily="34" charset="0"/>
                <a:ea typeface="Open Sans" panose="020B0606030504020204" pitchFamily="34" charset="0"/>
                <a:cs typeface="Open Sans" panose="020B0606030504020204" pitchFamily="34" charset="0"/>
              </a:rPr>
              <a:t>Increase DEI&amp;B Efforts</a:t>
            </a:r>
            <a:r>
              <a:rPr lang="en-US" dirty="0">
                <a:solidFill>
                  <a:srgbClr val="084772"/>
                </a:solidFill>
                <a:effectLst/>
                <a:latin typeface="Open Sans" panose="020B0606030504020204" pitchFamily="34" charset="0"/>
                <a:ea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easy access to data that can help you identify hiring biases, pay inequities and diverse leadership gaps can help you enhance or stay on track with D</a:t>
            </a:r>
            <a:r>
              <a:rPr lang="en-US"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EI&amp;B efforts.</a:t>
            </a:r>
          </a:p>
          <a:p>
            <a:pPr marL="0" marR="0" indent="0">
              <a:lnSpc>
                <a:spcPct val="107000"/>
              </a:lnSpc>
              <a:spcBef>
                <a:spcPts val="0"/>
              </a:spcBef>
              <a:spcAft>
                <a:spcPts val="800"/>
              </a:spcAft>
              <a:buNone/>
            </a:pPr>
            <a:r>
              <a:rPr lang="en-US" b="1" dirty="0">
                <a:solidFill>
                  <a:srgbClr val="084772"/>
                </a:solidFill>
                <a:latin typeface="Open Sans" panose="020B0606030504020204" pitchFamily="34" charset="0"/>
                <a:ea typeface="Open Sans" panose="020B0606030504020204" pitchFamily="34" charset="0"/>
                <a:cs typeface="Open Sans" panose="020B0606030504020204" pitchFamily="34" charset="0"/>
              </a:rPr>
              <a:t>Save</a:t>
            </a:r>
            <a:r>
              <a:rPr lang="en-US" b="1" dirty="0">
                <a:solidFill>
                  <a:srgbClr val="084772"/>
                </a:solidFill>
                <a:effectLst/>
                <a:latin typeface="Open Sans" panose="020B0606030504020204" pitchFamily="34" charset="0"/>
                <a:ea typeface="Open Sans" panose="020B0606030504020204" pitchFamily="34" charset="0"/>
                <a:cs typeface="Open Sans" panose="020B0606030504020204" pitchFamily="34" charset="0"/>
              </a:rPr>
              <a:t> Time</a:t>
            </a:r>
            <a:r>
              <a:rPr lang="en-US" dirty="0">
                <a:solidFill>
                  <a:srgbClr val="084772"/>
                </a:solidFill>
                <a:effectLst/>
                <a:latin typeface="Open Sans" panose="020B0606030504020204" pitchFamily="34" charset="0"/>
                <a:ea typeface="Open Sans" panose="020B0606030504020204" pitchFamily="34" charset="0"/>
                <a:cs typeface="Open Sans" panose="020B0606030504020204" pitchFamily="34" charset="0"/>
              </a:rPr>
              <a:t>: </a:t>
            </a:r>
            <a:r>
              <a:rPr lang="en-US"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use the Virtual Assistant</a:t>
            </a:r>
            <a:r>
              <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equipped with</a:t>
            </a:r>
            <a:r>
              <a:rPr lang="en-US"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Natural Language Processing (NLP) </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to reque</a:t>
            </a:r>
            <a:r>
              <a:rPr lang="en-US"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st data and have the tool do the work, reducing manual data collection and analysis. </a:t>
            </a:r>
            <a:endParaRPr lang="en-US"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A96D6E6C-69D8-7EAD-D707-22BC6E8FD4F3}"/>
              </a:ext>
            </a:extLst>
          </p:cNvPr>
          <p:cNvPicPr>
            <a:picLocks noChangeAspect="1"/>
          </p:cNvPicPr>
          <p:nvPr/>
        </p:nvPicPr>
        <p:blipFill>
          <a:blip r:embed="rId2"/>
          <a:stretch>
            <a:fillRect/>
          </a:stretch>
        </p:blipFill>
        <p:spPr>
          <a:xfrm>
            <a:off x="6685935" y="1576386"/>
            <a:ext cx="4682310" cy="5267600"/>
          </a:xfrm>
          <a:prstGeom prst="rect">
            <a:avLst/>
          </a:prstGeom>
        </p:spPr>
      </p:pic>
    </p:spTree>
    <p:extLst>
      <p:ext uri="{BB962C8B-B14F-4D97-AF65-F5344CB8AC3E}">
        <p14:creationId xmlns:p14="http://schemas.microsoft.com/office/powerpoint/2010/main" val="429014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B632BEC-6370-E218-E133-D1B974700C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BE34F7-CF61-839B-73C5-2DAC7C64E448}"/>
              </a:ext>
            </a:extLst>
          </p:cNvPr>
          <p:cNvSpPr>
            <a:spLocks noGrp="1"/>
          </p:cNvSpPr>
          <p:nvPr>
            <p:ph type="title"/>
          </p:nvPr>
        </p:nvSpPr>
        <p:spPr>
          <a:xfrm>
            <a:off x="946555" y="420208"/>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DEMONSTRATION</a:t>
            </a:r>
          </a:p>
        </p:txBody>
      </p:sp>
    </p:spTree>
    <p:extLst>
      <p:ext uri="{BB962C8B-B14F-4D97-AF65-F5344CB8AC3E}">
        <p14:creationId xmlns:p14="http://schemas.microsoft.com/office/powerpoint/2010/main" val="3571887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8D7F-BACD-CA4B-B7BE-CAE39FDD9562}"/>
              </a:ext>
            </a:extLst>
          </p:cNvPr>
          <p:cNvSpPr>
            <a:spLocks noGrp="1"/>
          </p:cNvSpPr>
          <p:nvPr>
            <p:ph type="title"/>
          </p:nvPr>
        </p:nvSpPr>
        <p:spPr/>
        <p:txBody>
          <a:bodyPr/>
          <a:lstStyle/>
          <a:p>
            <a:r>
              <a:rPr lang="en-US" dirty="0" err="1"/>
              <a:t>isolved</a:t>
            </a:r>
            <a:r>
              <a:rPr lang="en-US" dirty="0"/>
              <a:t> People Cloud</a:t>
            </a:r>
          </a:p>
        </p:txBody>
      </p:sp>
      <p:sp>
        <p:nvSpPr>
          <p:cNvPr id="3" name="TextBox 2">
            <a:extLst>
              <a:ext uri="{FF2B5EF4-FFF2-40B4-BE49-F238E27FC236}">
                <a16:creationId xmlns:a16="http://schemas.microsoft.com/office/drawing/2014/main" id="{78DF278F-E701-F871-96E7-8B0C08518306}"/>
              </a:ext>
            </a:extLst>
          </p:cNvPr>
          <p:cNvSpPr txBox="1"/>
          <p:nvPr/>
        </p:nvSpPr>
        <p:spPr>
          <a:xfrm>
            <a:off x="823755" y="1762113"/>
            <a:ext cx="4517571" cy="954107"/>
          </a:xfrm>
          <a:prstGeom prst="rect">
            <a:avLst/>
          </a:prstGeom>
          <a:noFill/>
        </p:spPr>
        <p:txBody>
          <a:bodyPr wrap="square">
            <a:spAutoFit/>
          </a:bodyPr>
          <a:lstStyle/>
          <a:p>
            <a:r>
              <a:rPr kumimoji="0" lang="en-US" sz="28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Futureproof, Intelligently Connected HCM</a:t>
            </a:r>
            <a:endPar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Placeholder 2">
            <a:extLst>
              <a:ext uri="{FF2B5EF4-FFF2-40B4-BE49-F238E27FC236}">
                <a16:creationId xmlns:a16="http://schemas.microsoft.com/office/drawing/2014/main" id="{4D31DBBD-F12F-A431-D9F2-CA43A6E31402}"/>
              </a:ext>
            </a:extLst>
          </p:cNvPr>
          <p:cNvPicPr>
            <a:picLocks noChangeAspect="1"/>
          </p:cNvPicPr>
          <p:nvPr/>
        </p:nvPicPr>
        <p:blipFill>
          <a:blip r:embed="rId2"/>
          <a:srcRect t="7816" b="7816"/>
          <a:stretch>
            <a:fillRect/>
          </a:stretch>
        </p:blipFill>
        <p:spPr>
          <a:xfrm>
            <a:off x="6951406" y="1809343"/>
            <a:ext cx="4264742" cy="4797835"/>
          </a:xfrm>
          <a:prstGeom prst="rect">
            <a:avLst/>
          </a:prstGeom>
        </p:spPr>
      </p:pic>
      <p:sp>
        <p:nvSpPr>
          <p:cNvPr id="20" name="TextBox 19">
            <a:extLst>
              <a:ext uri="{FF2B5EF4-FFF2-40B4-BE49-F238E27FC236}">
                <a16:creationId xmlns:a16="http://schemas.microsoft.com/office/drawing/2014/main" id="{CDD9C556-BA80-5F61-C9F0-6D1818A519B2}"/>
              </a:ext>
            </a:extLst>
          </p:cNvPr>
          <p:cNvSpPr txBox="1"/>
          <p:nvPr/>
        </p:nvSpPr>
        <p:spPr>
          <a:xfrm>
            <a:off x="924487" y="2901948"/>
            <a:ext cx="4316108" cy="3477875"/>
          </a:xfrm>
          <a:prstGeom prst="rect">
            <a:avLst/>
          </a:prstGeom>
          <a:solidFill>
            <a:schemeClr val="bg1"/>
          </a:solidFill>
        </p:spPr>
        <p:txBody>
          <a:bodyPr wrap="square">
            <a:spAutoFit/>
          </a:bodyPr>
          <a:lstStyle/>
          <a:p>
            <a:r>
              <a:rPr lang="en-US" sz="2000" dirty="0">
                <a:solidFill>
                  <a:schemeClr val="tx1">
                    <a:lumMod val="75000"/>
                    <a:lumOff val="25000"/>
                  </a:schemeClr>
                </a:solidFill>
              </a:rPr>
              <a:t>With </a:t>
            </a:r>
            <a:r>
              <a:rPr lang="en-US" sz="2000" dirty="0" err="1">
                <a:solidFill>
                  <a:schemeClr val="tx1">
                    <a:lumMod val="75000"/>
                    <a:lumOff val="25000"/>
                  </a:schemeClr>
                </a:solidFill>
              </a:rPr>
              <a:t>isolved’s</a:t>
            </a:r>
            <a:r>
              <a:rPr lang="en-US" sz="2000" dirty="0">
                <a:solidFill>
                  <a:schemeClr val="tx1">
                    <a:lumMod val="75000"/>
                    <a:lumOff val="25000"/>
                  </a:schemeClr>
                </a:solidFill>
              </a:rPr>
              <a:t> innovative technology, you remain competitive in the marketplace:</a:t>
            </a:r>
          </a:p>
          <a:p>
            <a:pPr marL="800100" lvl="1" indent="-342900">
              <a:buClr>
                <a:srgbClr val="084772"/>
              </a:buClr>
              <a:buFont typeface="Wingdings" panose="05000000000000000000" pitchFamily="2" charset="2"/>
              <a:buChar char="ü"/>
            </a:pPr>
            <a:r>
              <a:rPr lang="en-US" sz="2000" dirty="0">
                <a:solidFill>
                  <a:schemeClr val="tx1">
                    <a:lumMod val="75000"/>
                    <a:lumOff val="25000"/>
                  </a:schemeClr>
                </a:solidFill>
              </a:rPr>
              <a:t>Modern, responsive web design</a:t>
            </a:r>
          </a:p>
          <a:p>
            <a:pPr marL="800100" lvl="1" indent="-342900">
              <a:buClr>
                <a:srgbClr val="084772"/>
              </a:buClr>
              <a:buFont typeface="Wingdings" panose="05000000000000000000" pitchFamily="2" charset="2"/>
              <a:buChar char="ü"/>
            </a:pPr>
            <a:r>
              <a:rPr lang="en-US" sz="2000" dirty="0">
                <a:solidFill>
                  <a:schemeClr val="tx1">
                    <a:lumMod val="75000"/>
                    <a:lumOff val="25000"/>
                  </a:schemeClr>
                </a:solidFill>
              </a:rPr>
              <a:t>True multi-tenant database</a:t>
            </a:r>
          </a:p>
          <a:p>
            <a:pPr marL="800100" lvl="1" indent="-342900">
              <a:buClr>
                <a:srgbClr val="084772"/>
              </a:buClr>
              <a:buFont typeface="Wingdings" panose="05000000000000000000" pitchFamily="2" charset="2"/>
              <a:buChar char="ü"/>
            </a:pPr>
            <a:r>
              <a:rPr lang="en-US" sz="2000" dirty="0">
                <a:solidFill>
                  <a:schemeClr val="tx1">
                    <a:lumMod val="75000"/>
                    <a:lumOff val="25000"/>
                  </a:schemeClr>
                </a:solidFill>
              </a:rPr>
              <a:t>Bi-weekly release cycle</a:t>
            </a:r>
          </a:p>
          <a:p>
            <a:pPr marL="800100" lvl="1" indent="-342900">
              <a:buClr>
                <a:srgbClr val="084772"/>
              </a:buClr>
              <a:buFont typeface="Wingdings" panose="05000000000000000000" pitchFamily="2" charset="2"/>
              <a:buChar char="ü"/>
            </a:pPr>
            <a:r>
              <a:rPr lang="en-US" sz="2000" dirty="0">
                <a:solidFill>
                  <a:schemeClr val="tx1">
                    <a:lumMod val="75000"/>
                    <a:lumOff val="25000"/>
                  </a:schemeClr>
                </a:solidFill>
              </a:rPr>
              <a:t>Continuous Product Development</a:t>
            </a:r>
          </a:p>
          <a:p>
            <a:pPr marL="800100" lvl="1" indent="-342900">
              <a:buClr>
                <a:srgbClr val="084772"/>
              </a:buClr>
              <a:buFont typeface="Wingdings" panose="05000000000000000000" pitchFamily="2" charset="2"/>
              <a:buChar char="ü"/>
            </a:pPr>
            <a:r>
              <a:rPr lang="en-US" sz="2000" dirty="0">
                <a:solidFill>
                  <a:schemeClr val="tx1">
                    <a:lumMod val="75000"/>
                    <a:lumOff val="25000"/>
                  </a:schemeClr>
                </a:solidFill>
              </a:rPr>
              <a:t>Industry, market &amp; compliance Updates</a:t>
            </a:r>
          </a:p>
          <a:p>
            <a:pPr marL="800100" lvl="1" indent="-342900">
              <a:buClr>
                <a:srgbClr val="084772"/>
              </a:buClr>
              <a:buFont typeface="Wingdings" panose="05000000000000000000" pitchFamily="2" charset="2"/>
              <a:buChar char="ü"/>
            </a:pPr>
            <a:r>
              <a:rPr lang="en-US" sz="2000" dirty="0">
                <a:solidFill>
                  <a:schemeClr val="tx1">
                    <a:lumMod val="75000"/>
                    <a:lumOff val="25000"/>
                  </a:schemeClr>
                </a:solidFill>
              </a:rPr>
              <a:t>Competitive updates</a:t>
            </a:r>
          </a:p>
        </p:txBody>
      </p:sp>
    </p:spTree>
    <p:extLst>
      <p:ext uri="{BB962C8B-B14F-4D97-AF65-F5344CB8AC3E}">
        <p14:creationId xmlns:p14="http://schemas.microsoft.com/office/powerpoint/2010/main" val="391304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8C3CC3F22B334BBA2A3C65F3CF0525" ma:contentTypeVersion="12" ma:contentTypeDescription="Create a new document." ma:contentTypeScope="" ma:versionID="636581e37c3bba07d1aa6bfe06eae6cd">
  <xsd:schema xmlns:xsd="http://www.w3.org/2001/XMLSchema" xmlns:xs="http://www.w3.org/2001/XMLSchema" xmlns:p="http://schemas.microsoft.com/office/2006/metadata/properties" xmlns:ns2="fd230f8c-5f6f-49cf-bf2a-8d0a17d041df" xmlns:ns3="95988545-0ed8-4556-994e-a18689664702" targetNamespace="http://schemas.microsoft.com/office/2006/metadata/properties" ma:root="true" ma:fieldsID="c0e87a9f0f423e7cbadfc62dc4fe2fdd" ns2:_="" ns3:_="">
    <xsd:import namespace="fd230f8c-5f6f-49cf-bf2a-8d0a17d041df"/>
    <xsd:import namespace="95988545-0ed8-4556-994e-a1868966470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230f8c-5f6f-49cf-bf2a-8d0a17d041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9cdb39c-3932-4697-a9db-74ef5765e48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988545-0ed8-4556-994e-a1868966470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2e88ffd-d505-4b21-bc6d-8c2e54abadb3}" ma:internalName="TaxCatchAll" ma:showField="CatchAllData" ma:web="95988545-0ed8-4556-994e-a186896647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d230f8c-5f6f-49cf-bf2a-8d0a17d041df">
      <Terms xmlns="http://schemas.microsoft.com/office/infopath/2007/PartnerControls"/>
    </lcf76f155ced4ddcb4097134ff3c332f>
    <TaxCatchAll xmlns="95988545-0ed8-4556-994e-a18689664702" xsi:nil="true"/>
  </documentManagement>
</p:properties>
</file>

<file path=customXml/itemProps1.xml><?xml version="1.0" encoding="utf-8"?>
<ds:datastoreItem xmlns:ds="http://schemas.openxmlformats.org/officeDocument/2006/customXml" ds:itemID="{6105F3C2-8960-4B14-BD7F-9B348F2D2A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230f8c-5f6f-49cf-bf2a-8d0a17d041df"/>
    <ds:schemaRef ds:uri="95988545-0ed8-4556-994e-a186896647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A559D0C-91C1-4E02-A8CB-9DD4C4826427}">
  <ds:schemaRefs>
    <ds:schemaRef ds:uri="http://schemas.microsoft.com/sharepoint/v3/contenttype/forms"/>
  </ds:schemaRefs>
</ds:datastoreItem>
</file>

<file path=customXml/itemProps3.xml><?xml version="1.0" encoding="utf-8"?>
<ds:datastoreItem xmlns:ds="http://schemas.openxmlformats.org/officeDocument/2006/customXml" ds:itemID="{1248AF03-1D83-4A71-B104-4A35C11378D7}">
  <ds:schemaRefs>
    <ds:schemaRef ds:uri="http://purl.org/dc/terms/"/>
    <ds:schemaRef ds:uri="http://schemas.microsoft.com/office/2006/metadata/properties"/>
    <ds:schemaRef ds:uri="95988545-0ed8-4556-994e-a18689664702"/>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fd230f8c-5f6f-49cf-bf2a-8d0a17d041d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48654</TotalTime>
  <Words>568</Words>
  <Application>Microsoft Office PowerPoint</Application>
  <PresentationFormat>Widescreen</PresentationFormat>
  <Paragraphs>54</Paragraphs>
  <Slides>11</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Arial</vt:lpstr>
      <vt:lpstr>Calibri</vt:lpstr>
      <vt:lpstr>Georgia</vt:lpstr>
      <vt:lpstr>Georgia Pro</vt:lpstr>
      <vt:lpstr>Open Sans</vt:lpstr>
      <vt:lpstr>Wingdings</vt:lpstr>
      <vt:lpstr>Office Theme</vt:lpstr>
      <vt:lpstr>1_Office Theme</vt:lpstr>
      <vt:lpstr>isolved Predictive People Analytics delivered by Commonwealth Payroll &amp; HR</vt:lpstr>
      <vt:lpstr>Today’s Agenda</vt:lpstr>
      <vt:lpstr>Our Panel</vt:lpstr>
      <vt:lpstr>Predictive  People Analytics</vt:lpstr>
      <vt:lpstr>Predictive  People Analytics</vt:lpstr>
      <vt:lpstr>Predictive  People Analytics</vt:lpstr>
      <vt:lpstr>Sample Use Cases</vt:lpstr>
      <vt:lpstr>DEMONSTRATION</vt:lpstr>
      <vt:lpstr>isolved People Cloud</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High-level Values – Content</dc:title>
  <dc:creator>nichole.thompson1@outlook.com</dc:creator>
  <cp:lastModifiedBy>Maria Fisichelli</cp:lastModifiedBy>
  <cp:revision>67</cp:revision>
  <cp:lastPrinted>2022-07-26T18:49:57Z</cp:lastPrinted>
  <dcterms:created xsi:type="dcterms:W3CDTF">2022-05-04T14:14:09Z</dcterms:created>
  <dcterms:modified xsi:type="dcterms:W3CDTF">2023-05-11T18:11:27Z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0x0101006F8C3CC3F22B334BBA2A3C65F3CF0525</vt:lpwstr>
  </property>
  <property fmtid="{D5CDD505-2E9C-101B-9397-08002B2CF9AE}" pid="3" name="MediaServiceImageTags">
    <vt:lpwstr/>
  </property>
</Properties>
</file>