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7"/>
  </p:notesMasterIdLst>
  <p:sldIdLst>
    <p:sldId id="323" r:id="rId6"/>
    <p:sldId id="328" r:id="rId7"/>
    <p:sldId id="351" r:id="rId8"/>
    <p:sldId id="355" r:id="rId9"/>
    <p:sldId id="358" r:id="rId10"/>
    <p:sldId id="359" r:id="rId11"/>
    <p:sldId id="360" r:id="rId12"/>
    <p:sldId id="347" r:id="rId13"/>
    <p:sldId id="354" r:id="rId14"/>
    <p:sldId id="338" r:id="rId15"/>
    <p:sldId id="34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772"/>
    <a:srgbClr val="E63641"/>
    <a:srgbClr val="005A85"/>
    <a:srgbClr val="0066A3"/>
    <a:srgbClr val="4C94B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07AB6-08E9-445A-9ACC-FA76A6CC90C4}" v="35" dt="2023-07-20T17:37:45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696" y="72"/>
      </p:cViewPr>
      <p:guideLst/>
    </p:cSldViewPr>
  </p:slideViewPr>
  <p:outlineViewPr>
    <p:cViewPr>
      <p:scale>
        <a:sx n="33" d="100"/>
        <a:sy n="33" d="100"/>
      </p:scale>
      <p:origin x="0" y="-4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Fisichelli" userId="601ada72-8615-4f23-b81a-45ec2a673dde" providerId="ADAL" clId="{D2D07AB6-08E9-445A-9ACC-FA76A6CC90C4}"/>
    <pc:docChg chg="undo custSel addSld delSld modSld">
      <pc:chgData name="Maria Fisichelli" userId="601ada72-8615-4f23-b81a-45ec2a673dde" providerId="ADAL" clId="{D2D07AB6-08E9-445A-9ACC-FA76A6CC90C4}" dt="2023-07-20T17:39:08.705" v="545" actId="1076"/>
      <pc:docMkLst>
        <pc:docMk/>
      </pc:docMkLst>
      <pc:sldChg chg="modSp mod">
        <pc:chgData name="Maria Fisichelli" userId="601ada72-8615-4f23-b81a-45ec2a673dde" providerId="ADAL" clId="{D2D07AB6-08E9-445A-9ACC-FA76A6CC90C4}" dt="2023-07-18T18:44:59.085" v="30" actId="20577"/>
        <pc:sldMkLst>
          <pc:docMk/>
          <pc:sldMk cId="3985429325" sldId="323"/>
        </pc:sldMkLst>
        <pc:spChg chg="mod">
          <ac:chgData name="Maria Fisichelli" userId="601ada72-8615-4f23-b81a-45ec2a673dde" providerId="ADAL" clId="{D2D07AB6-08E9-445A-9ACC-FA76A6CC90C4}" dt="2023-07-18T18:36:36.183" v="25" actId="27636"/>
          <ac:spMkLst>
            <pc:docMk/>
            <pc:sldMk cId="3985429325" sldId="323"/>
            <ac:spMk id="2" creationId="{FB532631-E05A-0A4F-BBF4-A49F10307FFA}"/>
          </ac:spMkLst>
        </pc:spChg>
        <pc:spChg chg="mod">
          <ac:chgData name="Maria Fisichelli" userId="601ada72-8615-4f23-b81a-45ec2a673dde" providerId="ADAL" clId="{D2D07AB6-08E9-445A-9ACC-FA76A6CC90C4}" dt="2023-07-18T18:44:59.085" v="30" actId="20577"/>
          <ac:spMkLst>
            <pc:docMk/>
            <pc:sldMk cId="3985429325" sldId="323"/>
            <ac:spMk id="3" creationId="{C780EE7B-DFDD-E8C5-67C3-0AFE984AE90D}"/>
          </ac:spMkLst>
        </pc:spChg>
      </pc:sldChg>
      <pc:sldChg chg="modSp mod">
        <pc:chgData name="Maria Fisichelli" userId="601ada72-8615-4f23-b81a-45ec2a673dde" providerId="ADAL" clId="{D2D07AB6-08E9-445A-9ACC-FA76A6CC90C4}" dt="2023-07-20T17:14:00.255" v="432" actId="20577"/>
        <pc:sldMkLst>
          <pc:docMk/>
          <pc:sldMk cId="2971955333" sldId="328"/>
        </pc:sldMkLst>
        <pc:spChg chg="mod">
          <ac:chgData name="Maria Fisichelli" userId="601ada72-8615-4f23-b81a-45ec2a673dde" providerId="ADAL" clId="{D2D07AB6-08E9-445A-9ACC-FA76A6CC90C4}" dt="2023-07-20T17:14:00.255" v="432" actId="20577"/>
          <ac:spMkLst>
            <pc:docMk/>
            <pc:sldMk cId="2971955333" sldId="328"/>
            <ac:spMk id="5" creationId="{319A244F-B0BA-7E4A-BBEA-08A31862CD72}"/>
          </ac:spMkLst>
        </pc:spChg>
      </pc:sldChg>
      <pc:sldChg chg="del">
        <pc:chgData name="Maria Fisichelli" userId="601ada72-8615-4f23-b81a-45ec2a673dde" providerId="ADAL" clId="{D2D07AB6-08E9-445A-9ACC-FA76A6CC90C4}" dt="2023-07-20T16:21:00.333" v="336" actId="2696"/>
        <pc:sldMkLst>
          <pc:docMk/>
          <pc:sldMk cId="673821068" sldId="350"/>
        </pc:sldMkLst>
      </pc:sldChg>
      <pc:sldChg chg="addSp delSp modSp mod">
        <pc:chgData name="Maria Fisichelli" userId="601ada72-8615-4f23-b81a-45ec2a673dde" providerId="ADAL" clId="{D2D07AB6-08E9-445A-9ACC-FA76A6CC90C4}" dt="2023-07-20T17:06:28.194" v="414" actId="20577"/>
        <pc:sldMkLst>
          <pc:docMk/>
          <pc:sldMk cId="520110629" sldId="351"/>
        </pc:sldMkLst>
        <pc:spChg chg="mod">
          <ac:chgData name="Maria Fisichelli" userId="601ada72-8615-4f23-b81a-45ec2a673dde" providerId="ADAL" clId="{D2D07AB6-08E9-445A-9ACC-FA76A6CC90C4}" dt="2023-07-20T17:06:00.646" v="406" actId="1076"/>
          <ac:spMkLst>
            <pc:docMk/>
            <pc:sldMk cId="520110629" sldId="351"/>
            <ac:spMk id="6" creationId="{454F3BA1-44A6-7091-97FB-30BFEC7DA9FA}"/>
          </ac:spMkLst>
        </pc:spChg>
        <pc:spChg chg="mod">
          <ac:chgData name="Maria Fisichelli" userId="601ada72-8615-4f23-b81a-45ec2a673dde" providerId="ADAL" clId="{D2D07AB6-08E9-445A-9ACC-FA76A6CC90C4}" dt="2023-07-20T17:06:22.201" v="409" actId="20577"/>
          <ac:spMkLst>
            <pc:docMk/>
            <pc:sldMk cId="520110629" sldId="351"/>
            <ac:spMk id="7" creationId="{B1B5775D-AEFA-A480-51AA-CC376A9D5810}"/>
          </ac:spMkLst>
        </pc:spChg>
        <pc:spChg chg="mod">
          <ac:chgData name="Maria Fisichelli" userId="601ada72-8615-4f23-b81a-45ec2a673dde" providerId="ADAL" clId="{D2D07AB6-08E9-445A-9ACC-FA76A6CC90C4}" dt="2023-07-20T17:06:28.194" v="414" actId="20577"/>
          <ac:spMkLst>
            <pc:docMk/>
            <pc:sldMk cId="520110629" sldId="351"/>
            <ac:spMk id="8" creationId="{DCD4B316-DA5F-DD29-DA8B-1155826B4214}"/>
          </ac:spMkLst>
        </pc:spChg>
        <pc:picChg chg="add mod">
          <ac:chgData name="Maria Fisichelli" userId="601ada72-8615-4f23-b81a-45ec2a673dde" providerId="ADAL" clId="{D2D07AB6-08E9-445A-9ACC-FA76A6CC90C4}" dt="2023-07-20T17:04:28.107" v="398" actId="1076"/>
          <ac:picMkLst>
            <pc:docMk/>
            <pc:sldMk cId="520110629" sldId="351"/>
            <ac:picMk id="9" creationId="{0953B09F-6634-9079-5759-F13E86930492}"/>
          </ac:picMkLst>
        </pc:picChg>
        <pc:picChg chg="del mod">
          <ac:chgData name="Maria Fisichelli" userId="601ada72-8615-4f23-b81a-45ec2a673dde" providerId="ADAL" clId="{D2D07AB6-08E9-445A-9ACC-FA76A6CC90C4}" dt="2023-07-18T18:46:48.621" v="61" actId="478"/>
          <ac:picMkLst>
            <pc:docMk/>
            <pc:sldMk cId="520110629" sldId="351"/>
            <ac:picMk id="10" creationId="{AE9F7FCA-80B2-0400-D623-A284C1B41C53}"/>
          </ac:picMkLst>
        </pc:picChg>
        <pc:picChg chg="add del mod">
          <ac:chgData name="Maria Fisichelli" userId="601ada72-8615-4f23-b81a-45ec2a673dde" providerId="ADAL" clId="{D2D07AB6-08E9-445A-9ACC-FA76A6CC90C4}" dt="2023-07-18T18:46:36.764" v="58" actId="478"/>
          <ac:picMkLst>
            <pc:docMk/>
            <pc:sldMk cId="520110629" sldId="351"/>
            <ac:picMk id="1026" creationId="{547944B4-F157-530A-C67D-78A3990E22F3}"/>
          </ac:picMkLst>
        </pc:picChg>
        <pc:picChg chg="add del mod">
          <ac:chgData name="Maria Fisichelli" userId="601ada72-8615-4f23-b81a-45ec2a673dde" providerId="ADAL" clId="{D2D07AB6-08E9-445A-9ACC-FA76A6CC90C4}" dt="2023-07-20T17:03:42.917" v="388" actId="478"/>
          <ac:picMkLst>
            <pc:docMk/>
            <pc:sldMk cId="520110629" sldId="351"/>
            <ac:picMk id="1027" creationId="{B7DF3443-1E63-BDCE-FD1D-0EF2B492BBF3}"/>
          </ac:picMkLst>
        </pc:picChg>
      </pc:sldChg>
      <pc:sldChg chg="modSp mod">
        <pc:chgData name="Maria Fisichelli" userId="601ada72-8615-4f23-b81a-45ec2a673dde" providerId="ADAL" clId="{D2D07AB6-08E9-445A-9ACC-FA76A6CC90C4}" dt="2023-07-20T17:17:17.754" v="435" actId="1076"/>
        <pc:sldMkLst>
          <pc:docMk/>
          <pc:sldMk cId="3913041868" sldId="354"/>
        </pc:sldMkLst>
        <pc:spChg chg="mod">
          <ac:chgData name="Maria Fisichelli" userId="601ada72-8615-4f23-b81a-45ec2a673dde" providerId="ADAL" clId="{D2D07AB6-08E9-445A-9ACC-FA76A6CC90C4}" dt="2023-07-20T16:45:25.651" v="386" actId="207"/>
          <ac:spMkLst>
            <pc:docMk/>
            <pc:sldMk cId="3913041868" sldId="354"/>
            <ac:spMk id="3" creationId="{78DF278F-E701-F871-96E7-8B0C08518306}"/>
          </ac:spMkLst>
        </pc:spChg>
        <pc:spChg chg="mod">
          <ac:chgData name="Maria Fisichelli" userId="601ada72-8615-4f23-b81a-45ec2a673dde" providerId="ADAL" clId="{D2D07AB6-08E9-445A-9ACC-FA76A6CC90C4}" dt="2023-07-20T17:17:17.754" v="435" actId="1076"/>
          <ac:spMkLst>
            <pc:docMk/>
            <pc:sldMk cId="3913041868" sldId="354"/>
            <ac:spMk id="20" creationId="{CDD9C556-BA80-5F61-C9F0-6D1818A519B2}"/>
          </ac:spMkLst>
        </pc:spChg>
      </pc:sldChg>
      <pc:sldChg chg="addSp delSp modSp mod">
        <pc:chgData name="Maria Fisichelli" userId="601ada72-8615-4f23-b81a-45ec2a673dde" providerId="ADAL" clId="{D2D07AB6-08E9-445A-9ACC-FA76A6CC90C4}" dt="2023-07-20T16:27:16.024" v="360" actId="14100"/>
        <pc:sldMkLst>
          <pc:docMk/>
          <pc:sldMk cId="1390472719" sldId="355"/>
        </pc:sldMkLst>
        <pc:spChg chg="mod">
          <ac:chgData name="Maria Fisichelli" userId="601ada72-8615-4f23-b81a-45ec2a673dde" providerId="ADAL" clId="{D2D07AB6-08E9-445A-9ACC-FA76A6CC90C4}" dt="2023-07-20T15:24:58.436" v="99" actId="20577"/>
          <ac:spMkLst>
            <pc:docMk/>
            <pc:sldMk cId="1390472719" sldId="355"/>
            <ac:spMk id="2" creationId="{7F338D7F-BACD-CA4B-B7BE-CAE39FDD9562}"/>
          </ac:spMkLst>
        </pc:spChg>
        <pc:spChg chg="add del mod">
          <ac:chgData name="Maria Fisichelli" userId="601ada72-8615-4f23-b81a-45ec2a673dde" providerId="ADAL" clId="{D2D07AB6-08E9-445A-9ACC-FA76A6CC90C4}" dt="2023-07-20T15:29:10.445" v="127"/>
          <ac:spMkLst>
            <pc:docMk/>
            <pc:sldMk cId="1390472719" sldId="355"/>
            <ac:spMk id="5" creationId="{15EDCAA1-BB17-2DBF-38BC-F19841EC84D9}"/>
          </ac:spMkLst>
        </pc:spChg>
        <pc:spChg chg="add del mod">
          <ac:chgData name="Maria Fisichelli" userId="601ada72-8615-4f23-b81a-45ec2a673dde" providerId="ADAL" clId="{D2D07AB6-08E9-445A-9ACC-FA76A6CC90C4}" dt="2023-07-20T16:24:47.367" v="339"/>
          <ac:spMkLst>
            <pc:docMk/>
            <pc:sldMk cId="1390472719" sldId="355"/>
            <ac:spMk id="8" creationId="{E26B5F2C-1AD9-AB0F-CC10-3D15247027E3}"/>
          </ac:spMkLst>
        </pc:spChg>
        <pc:spChg chg="mod">
          <ac:chgData name="Maria Fisichelli" userId="601ada72-8615-4f23-b81a-45ec2a673dde" providerId="ADAL" clId="{D2D07AB6-08E9-445A-9ACC-FA76A6CC90C4}" dt="2023-07-20T16:27:08.880" v="359" actId="1076"/>
          <ac:spMkLst>
            <pc:docMk/>
            <pc:sldMk cId="1390472719" sldId="355"/>
            <ac:spMk id="12" creationId="{150249AD-1F6E-D9D5-6E68-8AB34F0FD176}"/>
          </ac:spMkLst>
        </pc:spChg>
        <pc:picChg chg="del">
          <ac:chgData name="Maria Fisichelli" userId="601ada72-8615-4f23-b81a-45ec2a673dde" providerId="ADAL" clId="{D2D07AB6-08E9-445A-9ACC-FA76A6CC90C4}" dt="2023-07-20T15:28:46.595" v="124" actId="478"/>
          <ac:picMkLst>
            <pc:docMk/>
            <pc:sldMk cId="1390472719" sldId="355"/>
            <ac:picMk id="3" creationId="{15B12A9E-708E-B6C7-486E-19F623EC1504}"/>
          </ac:picMkLst>
        </pc:picChg>
        <pc:picChg chg="add del mod">
          <ac:chgData name="Maria Fisichelli" userId="601ada72-8615-4f23-b81a-45ec2a673dde" providerId="ADAL" clId="{D2D07AB6-08E9-445A-9ACC-FA76A6CC90C4}" dt="2023-07-20T16:24:38.977" v="338" actId="478"/>
          <ac:picMkLst>
            <pc:docMk/>
            <pc:sldMk cId="1390472719" sldId="355"/>
            <ac:picMk id="6" creationId="{96B9B26D-D0E1-4B15-B758-BB64FC6A5399}"/>
          </ac:picMkLst>
        </pc:picChg>
        <pc:picChg chg="del">
          <ac:chgData name="Maria Fisichelli" userId="601ada72-8615-4f23-b81a-45ec2a673dde" providerId="ADAL" clId="{D2D07AB6-08E9-445A-9ACC-FA76A6CC90C4}" dt="2023-07-20T15:28:48.638" v="125" actId="478"/>
          <ac:picMkLst>
            <pc:docMk/>
            <pc:sldMk cId="1390472719" sldId="355"/>
            <ac:picMk id="9" creationId="{A0AD17BE-08C9-B8B5-68CE-EABFA201BD9F}"/>
          </ac:picMkLst>
        </pc:picChg>
        <pc:picChg chg="del">
          <ac:chgData name="Maria Fisichelli" userId="601ada72-8615-4f23-b81a-45ec2a673dde" providerId="ADAL" clId="{D2D07AB6-08E9-445A-9ACC-FA76A6CC90C4}" dt="2023-07-20T15:29:05.424" v="126" actId="478"/>
          <ac:picMkLst>
            <pc:docMk/>
            <pc:sldMk cId="1390472719" sldId="355"/>
            <ac:picMk id="11" creationId="{4B2DF71B-5477-2377-7BAE-B971D4D52D80}"/>
          </ac:picMkLst>
        </pc:picChg>
        <pc:picChg chg="add mod">
          <ac:chgData name="Maria Fisichelli" userId="601ada72-8615-4f23-b81a-45ec2a673dde" providerId="ADAL" clId="{D2D07AB6-08E9-445A-9ACC-FA76A6CC90C4}" dt="2023-07-20T16:27:16.024" v="360" actId="14100"/>
          <ac:picMkLst>
            <pc:docMk/>
            <pc:sldMk cId="1390472719" sldId="355"/>
            <ac:picMk id="1026" creationId="{DFC221FC-2C91-115D-239A-F9F114267177}"/>
          </ac:picMkLst>
        </pc:picChg>
      </pc:sldChg>
      <pc:sldChg chg="modSp del mod">
        <pc:chgData name="Maria Fisichelli" userId="601ada72-8615-4f23-b81a-45ec2a673dde" providerId="ADAL" clId="{D2D07AB6-08E9-445A-9ACC-FA76A6CC90C4}" dt="2023-07-20T16:21:05.689" v="337" actId="2696"/>
        <pc:sldMkLst>
          <pc:docMk/>
          <pc:sldMk cId="3856842736" sldId="356"/>
        </pc:sldMkLst>
        <pc:spChg chg="mod">
          <ac:chgData name="Maria Fisichelli" userId="601ada72-8615-4f23-b81a-45ec2a673dde" providerId="ADAL" clId="{D2D07AB6-08E9-445A-9ACC-FA76A6CC90C4}" dt="2023-07-20T16:04:09.757" v="205" actId="20577"/>
          <ac:spMkLst>
            <pc:docMk/>
            <pc:sldMk cId="3856842736" sldId="356"/>
            <ac:spMk id="2" creationId="{7F338D7F-BACD-CA4B-B7BE-CAE39FDD9562}"/>
          </ac:spMkLst>
        </pc:spChg>
        <pc:spChg chg="mod">
          <ac:chgData name="Maria Fisichelli" userId="601ada72-8615-4f23-b81a-45ec2a673dde" providerId="ADAL" clId="{D2D07AB6-08E9-445A-9ACC-FA76A6CC90C4}" dt="2023-07-20T16:05:52.373" v="209" actId="20577"/>
          <ac:spMkLst>
            <pc:docMk/>
            <pc:sldMk cId="3856842736" sldId="356"/>
            <ac:spMk id="12" creationId="{150249AD-1F6E-D9D5-6E68-8AB34F0FD176}"/>
          </ac:spMkLst>
        </pc:spChg>
      </pc:sldChg>
      <pc:sldChg chg="del">
        <pc:chgData name="Maria Fisichelli" userId="601ada72-8615-4f23-b81a-45ec2a673dde" providerId="ADAL" clId="{D2D07AB6-08E9-445A-9ACC-FA76A6CC90C4}" dt="2023-07-20T16:20:54.709" v="335" actId="2696"/>
        <pc:sldMkLst>
          <pc:docMk/>
          <pc:sldMk cId="4290148188" sldId="357"/>
        </pc:sldMkLst>
      </pc:sldChg>
      <pc:sldChg chg="addSp delSp modSp add mod">
        <pc:chgData name="Maria Fisichelli" userId="601ada72-8615-4f23-b81a-45ec2a673dde" providerId="ADAL" clId="{D2D07AB6-08E9-445A-9ACC-FA76A6CC90C4}" dt="2023-07-20T16:43:48.307" v="381" actId="12"/>
        <pc:sldMkLst>
          <pc:docMk/>
          <pc:sldMk cId="1281080397" sldId="358"/>
        </pc:sldMkLst>
        <pc:spChg chg="mod">
          <ac:chgData name="Maria Fisichelli" userId="601ada72-8615-4f23-b81a-45ec2a673dde" providerId="ADAL" clId="{D2D07AB6-08E9-445A-9ACC-FA76A6CC90C4}" dt="2023-07-20T15:32:14.130" v="157" actId="20577"/>
          <ac:spMkLst>
            <pc:docMk/>
            <pc:sldMk cId="1281080397" sldId="358"/>
            <ac:spMk id="2" creationId="{7F338D7F-BACD-CA4B-B7BE-CAE39FDD9562}"/>
          </ac:spMkLst>
        </pc:spChg>
        <pc:spChg chg="add del mod">
          <ac:chgData name="Maria Fisichelli" userId="601ada72-8615-4f23-b81a-45ec2a673dde" providerId="ADAL" clId="{D2D07AB6-08E9-445A-9ACC-FA76A6CC90C4}" dt="2023-07-20T15:59:56.608" v="167" actId="22"/>
          <ac:spMkLst>
            <pc:docMk/>
            <pc:sldMk cId="1281080397" sldId="358"/>
            <ac:spMk id="4" creationId="{59642E75-7EBE-C781-A91E-A6B2D363697F}"/>
          </ac:spMkLst>
        </pc:spChg>
        <pc:spChg chg="add mod">
          <ac:chgData name="Maria Fisichelli" userId="601ada72-8615-4f23-b81a-45ec2a673dde" providerId="ADAL" clId="{D2D07AB6-08E9-445A-9ACC-FA76A6CC90C4}" dt="2023-07-20T16:43:48.307" v="381" actId="12"/>
          <ac:spMkLst>
            <pc:docMk/>
            <pc:sldMk cId="1281080397" sldId="358"/>
            <ac:spMk id="9" creationId="{4EC3DDDF-46C2-4B33-0E51-A867D6814A88}"/>
          </ac:spMkLst>
        </pc:spChg>
        <pc:spChg chg="mod">
          <ac:chgData name="Maria Fisichelli" userId="601ada72-8615-4f23-b81a-45ec2a673dde" providerId="ADAL" clId="{D2D07AB6-08E9-445A-9ACC-FA76A6CC90C4}" dt="2023-07-20T16:28:26.373" v="366" actId="1076"/>
          <ac:spMkLst>
            <pc:docMk/>
            <pc:sldMk cId="1281080397" sldId="358"/>
            <ac:spMk id="12" creationId="{150249AD-1F6E-D9D5-6E68-8AB34F0FD176}"/>
          </ac:spMkLst>
        </pc:spChg>
        <pc:picChg chg="del">
          <ac:chgData name="Maria Fisichelli" userId="601ada72-8615-4f23-b81a-45ec2a673dde" providerId="ADAL" clId="{D2D07AB6-08E9-445A-9ACC-FA76A6CC90C4}" dt="2023-07-20T15:58:29.321" v="166" actId="478"/>
          <ac:picMkLst>
            <pc:docMk/>
            <pc:sldMk cId="1281080397" sldId="358"/>
            <ac:picMk id="6" creationId="{96B9B26D-D0E1-4B15-B758-BB64FC6A5399}"/>
          </ac:picMkLst>
        </pc:picChg>
        <pc:picChg chg="add mod ord">
          <ac:chgData name="Maria Fisichelli" userId="601ada72-8615-4f23-b81a-45ec2a673dde" providerId="ADAL" clId="{D2D07AB6-08E9-445A-9ACC-FA76A6CC90C4}" dt="2023-07-20T16:00:45.025" v="172" actId="1076"/>
          <ac:picMkLst>
            <pc:docMk/>
            <pc:sldMk cId="1281080397" sldId="358"/>
            <ac:picMk id="7" creationId="{9476ADAF-DE54-D210-1552-66561AEE4E26}"/>
          </ac:picMkLst>
        </pc:picChg>
      </pc:sldChg>
      <pc:sldChg chg="addSp delSp modSp add mod">
        <pc:chgData name="Maria Fisichelli" userId="601ada72-8615-4f23-b81a-45ec2a673dde" providerId="ADAL" clId="{D2D07AB6-08E9-445A-9ACC-FA76A6CC90C4}" dt="2023-07-20T17:37:11.768" v="524" actId="1076"/>
        <pc:sldMkLst>
          <pc:docMk/>
          <pc:sldMk cId="2769622700" sldId="359"/>
        </pc:sldMkLst>
        <pc:spChg chg="mod">
          <ac:chgData name="Maria Fisichelli" userId="601ada72-8615-4f23-b81a-45ec2a673dde" providerId="ADAL" clId="{D2D07AB6-08E9-445A-9ACC-FA76A6CC90C4}" dt="2023-07-20T16:06:52.321" v="224" actId="20577"/>
          <ac:spMkLst>
            <pc:docMk/>
            <pc:sldMk cId="2769622700" sldId="359"/>
            <ac:spMk id="2" creationId="{7F338D7F-BACD-CA4B-B7BE-CAE39FDD9562}"/>
          </ac:spMkLst>
        </pc:spChg>
        <pc:spChg chg="add mod">
          <ac:chgData name="Maria Fisichelli" userId="601ada72-8615-4f23-b81a-45ec2a673dde" providerId="ADAL" clId="{D2D07AB6-08E9-445A-9ACC-FA76A6CC90C4}" dt="2023-07-20T17:37:11.768" v="524" actId="1076"/>
          <ac:spMkLst>
            <pc:docMk/>
            <pc:sldMk cId="2769622700" sldId="359"/>
            <ac:spMk id="3" creationId="{536FA9E6-C6B7-B3FC-D14E-60E541B099D9}"/>
          </ac:spMkLst>
        </pc:spChg>
        <pc:spChg chg="add del mod">
          <ac:chgData name="Maria Fisichelli" userId="601ada72-8615-4f23-b81a-45ec2a673dde" providerId="ADAL" clId="{D2D07AB6-08E9-445A-9ACC-FA76A6CC90C4}" dt="2023-07-20T16:08:18.820" v="232" actId="22"/>
          <ac:spMkLst>
            <pc:docMk/>
            <pc:sldMk cId="2769622700" sldId="359"/>
            <ac:spMk id="5" creationId="{1F9E9B23-576B-3F41-5A36-88FDEFD39328}"/>
          </ac:spMkLst>
        </pc:spChg>
        <pc:spChg chg="del mod">
          <ac:chgData name="Maria Fisichelli" userId="601ada72-8615-4f23-b81a-45ec2a673dde" providerId="ADAL" clId="{D2D07AB6-08E9-445A-9ACC-FA76A6CC90C4}" dt="2023-07-20T16:09:40.062" v="244"/>
          <ac:spMkLst>
            <pc:docMk/>
            <pc:sldMk cId="2769622700" sldId="359"/>
            <ac:spMk id="9" creationId="{4EC3DDDF-46C2-4B33-0E51-A867D6814A88}"/>
          </ac:spMkLst>
        </pc:spChg>
        <pc:spChg chg="add del mod">
          <ac:chgData name="Maria Fisichelli" userId="601ada72-8615-4f23-b81a-45ec2a673dde" providerId="ADAL" clId="{D2D07AB6-08E9-445A-9ACC-FA76A6CC90C4}" dt="2023-07-20T17:28:48.943" v="452" actId="478"/>
          <ac:spMkLst>
            <pc:docMk/>
            <pc:sldMk cId="2769622700" sldId="359"/>
            <ac:spMk id="11" creationId="{AE862CAC-E55C-99C8-E528-91364C1960F4}"/>
          </ac:spMkLst>
        </pc:spChg>
        <pc:spChg chg="del mod">
          <ac:chgData name="Maria Fisichelli" userId="601ada72-8615-4f23-b81a-45ec2a673dde" providerId="ADAL" clId="{D2D07AB6-08E9-445A-9ACC-FA76A6CC90C4}" dt="2023-07-20T16:08:35.919" v="238"/>
          <ac:spMkLst>
            <pc:docMk/>
            <pc:sldMk cId="2769622700" sldId="359"/>
            <ac:spMk id="12" creationId="{150249AD-1F6E-D9D5-6E68-8AB34F0FD176}"/>
          </ac:spMkLst>
        </pc:spChg>
        <pc:spChg chg="add del mod">
          <ac:chgData name="Maria Fisichelli" userId="601ada72-8615-4f23-b81a-45ec2a673dde" providerId="ADAL" clId="{D2D07AB6-08E9-445A-9ACC-FA76A6CC90C4}" dt="2023-07-20T17:19:45.182" v="449" actId="478"/>
          <ac:spMkLst>
            <pc:docMk/>
            <pc:sldMk cId="2769622700" sldId="359"/>
            <ac:spMk id="14" creationId="{3E239245-0D76-CF73-2625-5FB8EE07272F}"/>
          </ac:spMkLst>
        </pc:spChg>
        <pc:spChg chg="add mod">
          <ac:chgData name="Maria Fisichelli" userId="601ada72-8615-4f23-b81a-45ec2a673dde" providerId="ADAL" clId="{D2D07AB6-08E9-445A-9ACC-FA76A6CC90C4}" dt="2023-07-20T17:31:30.358" v="474" actId="27636"/>
          <ac:spMkLst>
            <pc:docMk/>
            <pc:sldMk cId="2769622700" sldId="359"/>
            <ac:spMk id="16" creationId="{114581C5-342C-1285-257B-05FCF5D51A3B}"/>
          </ac:spMkLst>
        </pc:spChg>
        <pc:spChg chg="add mod">
          <ac:chgData name="Maria Fisichelli" userId="601ada72-8615-4f23-b81a-45ec2a673dde" providerId="ADAL" clId="{D2D07AB6-08E9-445A-9ACC-FA76A6CC90C4}" dt="2023-07-20T17:32:06.590" v="479" actId="27636"/>
          <ac:spMkLst>
            <pc:docMk/>
            <pc:sldMk cId="2769622700" sldId="359"/>
            <ac:spMk id="18" creationId="{650447EC-DB8E-26A7-FB6F-88B6B4C3803E}"/>
          </ac:spMkLst>
        </pc:spChg>
        <pc:spChg chg="add mod">
          <ac:chgData name="Maria Fisichelli" userId="601ada72-8615-4f23-b81a-45ec2a673dde" providerId="ADAL" clId="{D2D07AB6-08E9-445A-9ACC-FA76A6CC90C4}" dt="2023-07-20T17:33:49.798" v="492" actId="1076"/>
          <ac:spMkLst>
            <pc:docMk/>
            <pc:sldMk cId="2769622700" sldId="359"/>
            <ac:spMk id="20" creationId="{5F44C1CC-C69D-A81E-27EF-3A0B056C6053}"/>
          </ac:spMkLst>
        </pc:spChg>
        <pc:picChg chg="del">
          <ac:chgData name="Maria Fisichelli" userId="601ada72-8615-4f23-b81a-45ec2a673dde" providerId="ADAL" clId="{D2D07AB6-08E9-445A-9ACC-FA76A6CC90C4}" dt="2023-07-20T16:08:03.250" v="231" actId="478"/>
          <ac:picMkLst>
            <pc:docMk/>
            <pc:sldMk cId="2769622700" sldId="359"/>
            <ac:picMk id="7" creationId="{9476ADAF-DE54-D210-1552-66561AEE4E26}"/>
          </ac:picMkLst>
        </pc:picChg>
        <pc:picChg chg="add del mod ord">
          <ac:chgData name="Maria Fisichelli" userId="601ada72-8615-4f23-b81a-45ec2a673dde" providerId="ADAL" clId="{D2D07AB6-08E9-445A-9ACC-FA76A6CC90C4}" dt="2023-07-20T16:11:40.306" v="256" actId="478"/>
          <ac:picMkLst>
            <pc:docMk/>
            <pc:sldMk cId="2769622700" sldId="359"/>
            <ac:picMk id="8" creationId="{BC77BC64-C29F-D938-86A4-9AD0358019DA}"/>
          </ac:picMkLst>
        </pc:picChg>
        <pc:picChg chg="add del mod">
          <ac:chgData name="Maria Fisichelli" userId="601ada72-8615-4f23-b81a-45ec2a673dde" providerId="ADAL" clId="{D2D07AB6-08E9-445A-9ACC-FA76A6CC90C4}" dt="2023-07-20T17:31:39.778" v="475" actId="478"/>
          <ac:picMkLst>
            <pc:docMk/>
            <pc:sldMk cId="2769622700" sldId="359"/>
            <ac:picMk id="17" creationId="{DC8E4771-CE02-8E26-D374-36536135EE66}"/>
          </ac:picMkLst>
        </pc:picChg>
      </pc:sldChg>
      <pc:sldChg chg="addSp delSp modSp add mod">
        <pc:chgData name="Maria Fisichelli" userId="601ada72-8615-4f23-b81a-45ec2a673dde" providerId="ADAL" clId="{D2D07AB6-08E9-445A-9ACC-FA76A6CC90C4}" dt="2023-07-20T17:39:08.705" v="545" actId="1076"/>
        <pc:sldMkLst>
          <pc:docMk/>
          <pc:sldMk cId="243692327" sldId="360"/>
        </pc:sldMkLst>
        <pc:spChg chg="mod">
          <ac:chgData name="Maria Fisichelli" userId="601ada72-8615-4f23-b81a-45ec2a673dde" providerId="ADAL" clId="{D2D07AB6-08E9-445A-9ACC-FA76A6CC90C4}" dt="2023-07-20T16:15:03.471" v="298" actId="20577"/>
          <ac:spMkLst>
            <pc:docMk/>
            <pc:sldMk cId="243692327" sldId="360"/>
            <ac:spMk id="2" creationId="{7F338D7F-BACD-CA4B-B7BE-CAE39FDD9562}"/>
          </ac:spMkLst>
        </pc:spChg>
        <pc:spChg chg="mod">
          <ac:chgData name="Maria Fisichelli" userId="601ada72-8615-4f23-b81a-45ec2a673dde" providerId="ADAL" clId="{D2D07AB6-08E9-445A-9ACC-FA76A6CC90C4}" dt="2023-07-20T17:37:17.200" v="525" actId="1076"/>
          <ac:spMkLst>
            <pc:docMk/>
            <pc:sldMk cId="243692327" sldId="360"/>
            <ac:spMk id="3" creationId="{536FA9E6-C6B7-B3FC-D14E-60E541B099D9}"/>
          </ac:spMkLst>
        </pc:spChg>
        <pc:spChg chg="add del mod">
          <ac:chgData name="Maria Fisichelli" userId="601ada72-8615-4f23-b81a-45ec2a673dde" providerId="ADAL" clId="{D2D07AB6-08E9-445A-9ACC-FA76A6CC90C4}" dt="2023-07-20T17:34:17.227" v="495" actId="478"/>
          <ac:spMkLst>
            <pc:docMk/>
            <pc:sldMk cId="243692327" sldId="360"/>
            <ac:spMk id="5" creationId="{6A470D6D-BAD6-6682-CC48-B9B5A5CE6FD4}"/>
          </ac:spMkLst>
        </pc:spChg>
        <pc:spChg chg="add del mod">
          <ac:chgData name="Maria Fisichelli" userId="601ada72-8615-4f23-b81a-45ec2a673dde" providerId="ADAL" clId="{D2D07AB6-08E9-445A-9ACC-FA76A6CC90C4}" dt="2023-07-20T17:34:28.929" v="496" actId="478"/>
          <ac:spMkLst>
            <pc:docMk/>
            <pc:sldMk cId="243692327" sldId="360"/>
            <ac:spMk id="7" creationId="{86E2B98B-3029-3BCA-CA7C-709A03D8E8C3}"/>
          </ac:spMkLst>
        </pc:spChg>
        <pc:spChg chg="add mod">
          <ac:chgData name="Maria Fisichelli" userId="601ada72-8615-4f23-b81a-45ec2a673dde" providerId="ADAL" clId="{D2D07AB6-08E9-445A-9ACC-FA76A6CC90C4}" dt="2023-07-20T17:36:46.416" v="522" actId="1076"/>
          <ac:spMkLst>
            <pc:docMk/>
            <pc:sldMk cId="243692327" sldId="360"/>
            <ac:spMk id="8" creationId="{FF3674E4-4D6E-0411-849D-32960189DBD0}"/>
          </ac:spMkLst>
        </pc:spChg>
        <pc:spChg chg="add mod">
          <ac:chgData name="Maria Fisichelli" userId="601ada72-8615-4f23-b81a-45ec2a673dde" providerId="ADAL" clId="{D2D07AB6-08E9-445A-9ACC-FA76A6CC90C4}" dt="2023-07-20T17:38:57.612" v="544" actId="1076"/>
          <ac:spMkLst>
            <pc:docMk/>
            <pc:sldMk cId="243692327" sldId="360"/>
            <ac:spMk id="9" creationId="{0ADA96CA-E19B-1B86-BBC2-8756DCC60DDA}"/>
          </ac:spMkLst>
        </pc:spChg>
        <pc:spChg chg="del mod">
          <ac:chgData name="Maria Fisichelli" userId="601ada72-8615-4f23-b81a-45ec2a673dde" providerId="ADAL" clId="{D2D07AB6-08E9-445A-9ACC-FA76A6CC90C4}" dt="2023-07-20T16:16:55.253" v="307"/>
          <ac:spMkLst>
            <pc:docMk/>
            <pc:sldMk cId="243692327" sldId="360"/>
            <ac:spMk id="11" creationId="{AE862CAC-E55C-99C8-E528-91364C1960F4}"/>
          </ac:spMkLst>
        </pc:spChg>
        <pc:spChg chg="add mod">
          <ac:chgData name="Maria Fisichelli" userId="601ada72-8615-4f23-b81a-45ec2a673dde" providerId="ADAL" clId="{D2D07AB6-08E9-445A-9ACC-FA76A6CC90C4}" dt="2023-07-20T17:39:08.705" v="545" actId="1076"/>
          <ac:spMkLst>
            <pc:docMk/>
            <pc:sldMk cId="243692327" sldId="360"/>
            <ac:spMk id="12" creationId="{3EFBC736-B48F-7F68-D0A1-F2DA96700256}"/>
          </ac:spMkLst>
        </pc:spChg>
        <pc:spChg chg="del mod">
          <ac:chgData name="Maria Fisichelli" userId="601ada72-8615-4f23-b81a-45ec2a673dde" providerId="ADAL" clId="{D2D07AB6-08E9-445A-9ACC-FA76A6CC90C4}" dt="2023-07-20T17:34:10.943" v="493" actId="478"/>
          <ac:spMkLst>
            <pc:docMk/>
            <pc:sldMk cId="243692327" sldId="360"/>
            <ac:spMk id="14" creationId="{3E239245-0D76-CF73-2625-5FB8EE0727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1279C-0396-449F-8BF6-0D71BBF8156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063D5-0FB8-4E7B-8EA9-DD494364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6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3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2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50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5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13" y="368074"/>
            <a:ext cx="3073400" cy="39370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F362A68-8862-9E7E-D126-10F885DA7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4861564"/>
            <a:ext cx="21907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20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86" y="5538787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81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8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7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EAC23-76DF-D64C-A9E7-1C68CC9D3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9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0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8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6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4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6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9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54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5917C-0F50-EE3D-34DF-7BB4EC30AC7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84" y="6299894"/>
            <a:ext cx="2407540" cy="30840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8AD635EA-CA40-18B7-AFBF-E4F91FC6158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01" y="5953576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EAC23-76DF-D64C-A9E7-1C68CC9D3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6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1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136525"/>
            <a:ext cx="11455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20C2FD-9115-6D4C-9E7B-83033E0B323F}"/>
              </a:ext>
            </a:extLst>
          </p:cNvPr>
          <p:cNvSpPr/>
          <p:nvPr userDrawn="1"/>
        </p:nvSpPr>
        <p:spPr>
          <a:xfrm>
            <a:off x="0" y="0"/>
            <a:ext cx="8441871" cy="250822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1391A1-C042-0F4A-9166-0101B4D42E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CF6778A6-5CA6-6069-23E5-099B6A80C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55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EC3C59-B93C-F6E3-0AFE-730E80A88CEE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D43E59D9-1FAE-B54C-C7A3-E2784F9863DD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4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2631-E05A-0A4F-BBF4-A49F1030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86" y="1657978"/>
            <a:ext cx="11728580" cy="1547446"/>
          </a:xfrm>
        </p:spPr>
        <p:txBody>
          <a:bodyPr>
            <a:normAutofit/>
          </a:bodyPr>
          <a:lstStyle/>
          <a:p>
            <a:pPr algn="l"/>
            <a:r>
              <a:rPr lang="en-US" sz="4800" dirty="0" err="1"/>
              <a:t>isolved</a:t>
            </a:r>
            <a:r>
              <a:rPr lang="en-US" sz="4800" dirty="0"/>
              <a:t> Time &amp; Labor Management delivered by Commonwealth Payroll &amp; HR</a:t>
            </a:r>
            <a:endParaRPr lang="en-US" sz="4800" i="1" spc="-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0EE7B-DFDD-E8C5-67C3-0AFE984AE90D}"/>
              </a:ext>
            </a:extLst>
          </p:cNvPr>
          <p:cNvSpPr txBox="1"/>
          <p:nvPr/>
        </p:nvSpPr>
        <p:spPr>
          <a:xfrm>
            <a:off x="372386" y="3283245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July 25, 2023</a:t>
            </a:r>
          </a:p>
        </p:txBody>
      </p:sp>
    </p:spTree>
    <p:extLst>
      <p:ext uri="{BB962C8B-B14F-4D97-AF65-F5344CB8AC3E}">
        <p14:creationId xmlns:p14="http://schemas.microsoft.com/office/powerpoint/2010/main" val="398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453629D-B897-8C35-CAA1-5C19382F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"/>
          <a:stretch/>
        </p:blipFill>
        <p:spPr>
          <a:xfrm>
            <a:off x="0" y="282992"/>
            <a:ext cx="5757705" cy="6575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EB7B9-4EA1-616F-285C-C8224C4524E7}"/>
              </a:ext>
            </a:extLst>
          </p:cNvPr>
          <p:cNvSpPr txBox="1"/>
          <p:nvPr/>
        </p:nvSpPr>
        <p:spPr>
          <a:xfrm>
            <a:off x="6186489" y="2519964"/>
            <a:ext cx="532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18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539" y="879018"/>
            <a:ext cx="5408874" cy="1276235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endParaRPr lang="en-US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486" y="2219518"/>
            <a:ext cx="6076215" cy="1728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0" dirty="0">
                <a:latin typeface="Open Sans" panose="020B0606030504020204" pitchFamily="34" charset="0"/>
              </a:rPr>
              <a:t>Whether you have a question or want to learn more, we are happy to speak with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555C1-1576-AE6D-FCD8-08782ABE0D7F}"/>
              </a:ext>
            </a:extLst>
          </p:cNvPr>
          <p:cNvSpPr txBox="1">
            <a:spLocks/>
          </p:cNvSpPr>
          <p:nvPr/>
        </p:nvSpPr>
        <p:spPr>
          <a:xfrm>
            <a:off x="6263486" y="3830464"/>
            <a:ext cx="6104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978-599-1050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jeff.plakans@commpayhr.com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www.commpayhr.com</a:t>
            </a:r>
          </a:p>
        </p:txBody>
      </p:sp>
      <p:pic>
        <p:nvPicPr>
          <p:cNvPr id="11" name="Content Placeholder 5" descr="A person with his arms crossed">
            <a:extLst>
              <a:ext uri="{FF2B5EF4-FFF2-40B4-BE49-F238E27FC236}">
                <a16:creationId xmlns:a16="http://schemas.microsoft.com/office/drawing/2014/main" id="{20B4DF8B-E757-27FB-7C24-B21A8028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720"/>
            <a:ext cx="5702710" cy="59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CA4560-E67B-4CA4-9C97-8E931869144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20355" r="20355"/>
          <a:stretch/>
        </p:blipFill>
        <p:spPr>
          <a:xfrm>
            <a:off x="0" y="900584"/>
            <a:ext cx="5295481" cy="595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576" y="527411"/>
            <a:ext cx="5408874" cy="1276235"/>
          </a:xfrm>
        </p:spPr>
        <p:txBody>
          <a:bodyPr>
            <a:normAutofit/>
          </a:bodyPr>
          <a:lstStyle/>
          <a:p>
            <a:r>
              <a:rPr lang="en-US" sz="3600" b="1" spc="-150" dirty="0"/>
              <a:t>Today’s Agenda</a:t>
            </a:r>
            <a:endParaRPr lang="en-US" sz="3600" b="1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8576" y="2322125"/>
            <a:ext cx="6076215" cy="2886159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Meet Your Presenters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Time &amp; Labor Management Overview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Solution Demo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719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Panel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52FBF13-4BF9-B840-8DAF-CAA12A9ECD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 b="10020"/>
          <a:stretch/>
        </p:blipFill>
        <p:spPr>
          <a:xfrm>
            <a:off x="1704107" y="2231863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F9FE80-B4C7-6962-A37F-D2AE1E3DD52B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143500" y="2231863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F3BA1-44A6-7091-97FB-30BFEC7DA9FA}"/>
              </a:ext>
            </a:extLst>
          </p:cNvPr>
          <p:cNvSpPr txBox="1"/>
          <p:nvPr/>
        </p:nvSpPr>
        <p:spPr>
          <a:xfrm>
            <a:off x="1048137" y="4446762"/>
            <a:ext cx="32169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Georgia Pro"/>
              </a:rPr>
              <a:t>Jeff Plakans</a:t>
            </a:r>
            <a:br>
              <a:rPr lang="en-US" sz="2000" b="1" dirty="0">
                <a:solidFill>
                  <a:srgbClr val="004772"/>
                </a:solidFill>
                <a:latin typeface="Georgia Pro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Founder &amp; President Commonwealth Payroll &amp; HR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5775D-AEFA-A480-51AA-CC376A9D5810}"/>
              </a:ext>
            </a:extLst>
          </p:cNvPr>
          <p:cNvSpPr txBox="1"/>
          <p:nvPr/>
        </p:nvSpPr>
        <p:spPr>
          <a:xfrm>
            <a:off x="4686299" y="4446762"/>
            <a:ext cx="2819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Georgia Pro"/>
              </a:rPr>
              <a:t>Shaun Fowler</a:t>
            </a:r>
            <a:br>
              <a:rPr lang="en-US" sz="2000" b="1" dirty="0">
                <a:solidFill>
                  <a:srgbClr val="004772"/>
                </a:solidFill>
                <a:latin typeface="Georgia Pro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Account Manager </a:t>
            </a:r>
          </a:p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isolved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eorgia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4B316-DA5F-DD29-DA8B-1155826B4214}"/>
              </a:ext>
            </a:extLst>
          </p:cNvPr>
          <p:cNvSpPr txBox="1"/>
          <p:nvPr/>
        </p:nvSpPr>
        <p:spPr>
          <a:xfrm>
            <a:off x="8087592" y="4446762"/>
            <a:ext cx="2819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Georgia Pro"/>
              </a:rPr>
              <a:t>Arletta Mills</a:t>
            </a:r>
            <a:br>
              <a:rPr lang="en-US" sz="2000" b="1" dirty="0">
                <a:solidFill>
                  <a:srgbClr val="004772"/>
                </a:solidFill>
                <a:latin typeface="Georgia Pro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Sr.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Solution Consultant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 Pro"/>
              </a:rPr>
              <a:t>isolved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eorgia Pr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3B09F-6634-9079-5759-F13E86930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758" y="2240062"/>
            <a:ext cx="2529069" cy="18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1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5" y="250822"/>
            <a:ext cx="10515600" cy="1325563"/>
          </a:xfrm>
        </p:spPr>
        <p:txBody>
          <a:bodyPr/>
          <a:lstStyle/>
          <a:p>
            <a:r>
              <a:rPr lang="en-US" dirty="0"/>
              <a:t>The Situation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249AD-1F6E-D9D5-6E68-8AB34F0FD176}"/>
              </a:ext>
            </a:extLst>
          </p:cNvPr>
          <p:cNvSpPr txBox="1"/>
          <p:nvPr/>
        </p:nvSpPr>
        <p:spPr>
          <a:xfrm>
            <a:off x="460502" y="2137827"/>
            <a:ext cx="5027012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800"/>
              </a:spcBef>
              <a:spcAft>
                <a:spcPts val="0"/>
              </a:spcAft>
              <a:buClr>
                <a:srgbClr val="E636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Ensuring accurate payroll and effective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scheduling, while dealing with the added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intricacies of time and labor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management, is a challenge.</a:t>
            </a:r>
          </a:p>
          <a:p>
            <a:pPr marL="285750" marR="0" lvl="0" indent="-285750" algn="l" defTabSz="914400" rtl="0" eaLnBrk="1" fontAlgn="auto" latinLnBrk="0" hangingPunct="1">
              <a:spcBef>
                <a:spcPts val="800"/>
              </a:spcBef>
              <a:spcAft>
                <a:spcPts val="0"/>
              </a:spcAft>
              <a:buClr>
                <a:srgbClr val="E636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 expect - and need - payroll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be correct, and for tasks like clocking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and out to be simple.</a:t>
            </a:r>
          </a:p>
          <a:p>
            <a:pPr marL="285750" marR="0" lvl="0" indent="-285750" algn="l" defTabSz="914400" rtl="0" eaLnBrk="1" fontAlgn="auto" latinLnBrk="0" hangingPunct="1">
              <a:spcBef>
                <a:spcPts val="800"/>
              </a:spcBef>
              <a:spcAft>
                <a:spcPts val="0"/>
              </a:spcAft>
              <a:buClr>
                <a:srgbClr val="E636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inaccuracies can harm the bottom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 and tie up resources.</a:t>
            </a:r>
          </a:p>
          <a:p>
            <a:pPr marL="285750" marR="0" lvl="0" indent="-285750" algn="l" defTabSz="914400" rtl="0" eaLnBrk="1" fontAlgn="auto" latinLnBrk="0" hangingPunct="1">
              <a:spcBef>
                <a:spcPts val="800"/>
              </a:spcBef>
              <a:spcAft>
                <a:spcPts val="0"/>
              </a:spcAft>
              <a:buClr>
                <a:srgbClr val="E636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workforces have created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 challenges to accurately manage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time, attendance and scheduling.</a:t>
            </a:r>
          </a:p>
          <a:p>
            <a:pPr marL="285750" marR="0" lvl="0" indent="-285750" algn="l" defTabSz="914400" rtl="0" eaLnBrk="1" fontAlgn="auto" latinLnBrk="0" hangingPunct="1">
              <a:spcBef>
                <a:spcPts val="800"/>
              </a:spcBef>
              <a:spcAft>
                <a:spcPts val="0"/>
              </a:spcAft>
              <a:buClr>
                <a:srgbClr val="E636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Outdated time tracking hardware and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 create further complications.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FC221FC-2C91-115D-239A-F9F114267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79" y="2137827"/>
            <a:ext cx="7033116" cy="394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5" y="250822"/>
            <a:ext cx="10515600" cy="1325563"/>
          </a:xfrm>
        </p:spPr>
        <p:txBody>
          <a:bodyPr/>
          <a:lstStyle/>
          <a:p>
            <a:r>
              <a:rPr lang="en-US" dirty="0"/>
              <a:t>The 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249AD-1F6E-D9D5-6E68-8AB34F0FD176}"/>
              </a:ext>
            </a:extLst>
          </p:cNvPr>
          <p:cNvSpPr txBox="1"/>
          <p:nvPr/>
        </p:nvSpPr>
        <p:spPr>
          <a:xfrm>
            <a:off x="776748" y="2644877"/>
            <a:ext cx="54372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63641"/>
              </a:buClr>
              <a:buSzTx/>
              <a:tabLst/>
              <a:defRPr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isolved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 and Labor Management is a feature-rich solution that enhances time, attendance and scheduling procedures for your entire workforce—even across employees who are remote or on the go.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76ADAF-DE54-D210-1552-66561AEE4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46823" y="1622103"/>
            <a:ext cx="2635483" cy="263548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C3DDDF-46C2-4B33-0E51-A867D6814A88}"/>
              </a:ext>
            </a:extLst>
          </p:cNvPr>
          <p:cNvSpPr txBox="1"/>
          <p:nvPr/>
        </p:nvSpPr>
        <p:spPr>
          <a:xfrm>
            <a:off x="6646606" y="4380855"/>
            <a:ext cx="4768646" cy="1710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inefficiency and errors</a:t>
            </a:r>
          </a:p>
          <a:p>
            <a:pPr marL="285750" indent="-285750" algn="ctr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flexible time tracking</a:t>
            </a:r>
          </a:p>
          <a:p>
            <a:pPr marL="285750" indent="-285750" algn="ctr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end-to-end time visibility</a:t>
            </a:r>
          </a:p>
          <a:p>
            <a:pPr marL="285750" indent="-285750" algn="ctr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Simplify and improve scheduling</a:t>
            </a:r>
          </a:p>
        </p:txBody>
      </p:sp>
    </p:spTree>
    <p:extLst>
      <p:ext uri="{BB962C8B-B14F-4D97-AF65-F5344CB8AC3E}">
        <p14:creationId xmlns:p14="http://schemas.microsoft.com/office/powerpoint/2010/main" val="128108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5" y="250822"/>
            <a:ext cx="10515600" cy="1325563"/>
          </a:xfrm>
        </p:spPr>
        <p:txBody>
          <a:bodyPr/>
          <a:lstStyle/>
          <a:p>
            <a:r>
              <a:rPr lang="en-US" dirty="0"/>
              <a:t>Capturing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FA9E6-C6B7-B3FC-D14E-60E541B099D9}"/>
              </a:ext>
            </a:extLst>
          </p:cNvPr>
          <p:cNvSpPr txBox="1"/>
          <p:nvPr/>
        </p:nvSpPr>
        <p:spPr>
          <a:xfrm>
            <a:off x="687725" y="1576385"/>
            <a:ext cx="3264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E636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Features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14581C5-342C-1285-257B-05FCF5D51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25" y="2320414"/>
            <a:ext cx="5139813" cy="3895878"/>
          </a:xfrm>
        </p:spPr>
        <p:txBody>
          <a:bodyPr>
            <a:normAutofit lnSpcReduction="10000"/>
          </a:bodyPr>
          <a:lstStyle/>
          <a:p>
            <a:pPr algn="l" rtl="0" fontAlgn="base"/>
            <a:r>
              <a:rPr lang="en-US" sz="16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Time Clocks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Wide array of easy-to-use clocks including: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Card swipe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Badge reader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Biometric 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Real time integration with </a:t>
            </a:r>
            <a:r>
              <a:rPr lang="en-US" sz="1600" b="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isolved</a:t>
            </a: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 Time &amp; Expense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algn="l" rtl="0" fontAlgn="base"/>
            <a:endParaRPr lang="en-US" sz="1600" b="1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algn="l" rtl="0" fontAlgn="base"/>
            <a:r>
              <a:rPr lang="en-US" sz="16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Web Punch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Clock in from </a:t>
            </a:r>
            <a:r>
              <a:rPr lang="en-US" sz="1600" b="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isolved</a:t>
            </a: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 People Cloud ESS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One-click Quick Punch or Detailed Punch to track labor values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endParaRPr lang="en-US" dirty="0"/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650447EC-DB8E-26A7-FB6F-88B6B4C3803E}"/>
              </a:ext>
            </a:extLst>
          </p:cNvPr>
          <p:cNvSpPr txBox="1">
            <a:spLocks/>
          </p:cNvSpPr>
          <p:nvPr/>
        </p:nvSpPr>
        <p:spPr>
          <a:xfrm>
            <a:off x="6611660" y="2320414"/>
            <a:ext cx="5139813" cy="389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1" kern="1200">
                <a:solidFill>
                  <a:srgbClr val="0066A3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44C1CC-C69D-A81E-27EF-3A0B056C6053}"/>
              </a:ext>
            </a:extLst>
          </p:cNvPr>
          <p:cNvSpPr txBox="1"/>
          <p:nvPr/>
        </p:nvSpPr>
        <p:spPr>
          <a:xfrm>
            <a:off x="6364464" y="2320414"/>
            <a:ext cx="6096000" cy="2925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Clocks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Kiosk-style punching in and out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Secure and configurable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rtl="0" fontAlgn="base">
              <a:lnSpc>
                <a:spcPct val="150000"/>
              </a:lnSpc>
            </a:pPr>
            <a:r>
              <a:rPr lang="en-US" sz="16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Mobile Punch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Punch in and out using mobile device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Quick Punch or Detailed Punch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Geofencing capabilities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anrope"/>
              </a:rPr>
              <a:t>​</a:t>
            </a:r>
            <a:endParaRPr lang="en-US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2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5" y="250822"/>
            <a:ext cx="10515600" cy="1325563"/>
          </a:xfrm>
        </p:spPr>
        <p:txBody>
          <a:bodyPr/>
          <a:lstStyle/>
          <a:p>
            <a:r>
              <a:rPr lang="en-US" dirty="0"/>
              <a:t>Scheduling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FA9E6-C6B7-B3FC-D14E-60E541B099D9}"/>
              </a:ext>
            </a:extLst>
          </p:cNvPr>
          <p:cNvSpPr txBox="1"/>
          <p:nvPr/>
        </p:nvSpPr>
        <p:spPr>
          <a:xfrm>
            <a:off x="687724" y="1576385"/>
            <a:ext cx="3264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E636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Features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FF3674E4-4D6E-0411-849D-32960189D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24" y="2320414"/>
            <a:ext cx="5139813" cy="3895878"/>
          </a:xfrm>
        </p:spPr>
        <p:txBody>
          <a:bodyPr>
            <a:normAutofit fontScale="92500" lnSpcReduction="10000"/>
          </a:bodyPr>
          <a:lstStyle/>
          <a:p>
            <a:pPr algn="l" rtl="0" fontAlgn="base"/>
            <a:r>
              <a:rPr lang="en-US" sz="17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Attendance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Create shifts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Apply default schedules and schedules on the fly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Access to a calendar view of shifts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algn="l" rtl="0" fontAlgn="base">
              <a:buClr>
                <a:srgbClr val="E63641"/>
              </a:buClr>
            </a:pPr>
            <a:endParaRPr lang="en-US" sz="17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algn="l" rtl="0" fontAlgn="base"/>
            <a:r>
              <a:rPr lang="en-US" sz="17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Scheduling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Establish schedule permission rules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Determine shift eligibility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View employee unavailability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Allow employees to request and swap shifts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Provide alerts when schedules are available to view</a:t>
            </a:r>
            <a:r>
              <a:rPr lang="en-US" sz="17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​</a:t>
            </a:r>
          </a:p>
          <a:p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0ADA96CA-E19B-1B86-BBC2-8756DCC60DDA}"/>
              </a:ext>
            </a:extLst>
          </p:cNvPr>
          <p:cNvSpPr txBox="1">
            <a:spLocks/>
          </p:cNvSpPr>
          <p:nvPr/>
        </p:nvSpPr>
        <p:spPr>
          <a:xfrm>
            <a:off x="6187482" y="2320414"/>
            <a:ext cx="5139813" cy="389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1" kern="1200">
                <a:solidFill>
                  <a:srgbClr val="0066A3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BC736-B48F-7F68-D0A1-F2DA96700256}"/>
              </a:ext>
            </a:extLst>
          </p:cNvPr>
          <p:cNvSpPr txBox="1"/>
          <p:nvPr/>
        </p:nvSpPr>
        <p:spPr>
          <a:xfrm>
            <a:off x="6292645" y="2320414"/>
            <a:ext cx="6096000" cy="2546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anrope"/>
              </a:rPr>
              <a:t>Workforce Scheduling</a:t>
            </a:r>
            <a:r>
              <a:rPr 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anrope"/>
              </a:rPr>
              <a:t>​</a:t>
            </a:r>
            <a:endParaRPr lang="en-US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EE count per shift values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staffing rules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EEs to shifts with graphical schedule view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Send notifications to employees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E6364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 staffing requirements across employee groups and time periods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369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32BEC-6370-E218-E133-D1B9747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E34F7-CF61-839B-73C5-2DAC7C64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55" y="42020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57188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isolved</a:t>
            </a:r>
            <a:r>
              <a:rPr lang="en-US" dirty="0"/>
              <a:t> People Cloud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F278F-E701-F871-96E7-8B0C08518306}"/>
              </a:ext>
            </a:extLst>
          </p:cNvPr>
          <p:cNvSpPr txBox="1"/>
          <p:nvPr/>
        </p:nvSpPr>
        <p:spPr>
          <a:xfrm>
            <a:off x="823755" y="1762113"/>
            <a:ext cx="45175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Futureproof, Intelligently Connected HCM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Placeholder 2">
            <a:extLst>
              <a:ext uri="{FF2B5EF4-FFF2-40B4-BE49-F238E27FC236}">
                <a16:creationId xmlns:a16="http://schemas.microsoft.com/office/drawing/2014/main" id="{4D31DBBD-F12F-A431-D9F2-CA43A6E3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6" b="7816"/>
          <a:stretch>
            <a:fillRect/>
          </a:stretch>
        </p:blipFill>
        <p:spPr>
          <a:xfrm>
            <a:off x="6951406" y="1809343"/>
            <a:ext cx="4264742" cy="47978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D9C556-BA80-5F61-C9F0-6D1818A519B2}"/>
              </a:ext>
            </a:extLst>
          </p:cNvPr>
          <p:cNvSpPr txBox="1"/>
          <p:nvPr/>
        </p:nvSpPr>
        <p:spPr>
          <a:xfrm>
            <a:off x="823754" y="2901948"/>
            <a:ext cx="4517571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isolved’s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innovative technology, you remain competitive in the marketplace: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Modern, responsive web design</a:t>
            </a:r>
          </a:p>
          <a:p>
            <a:pPr marL="800100" lvl="1" indent="-342900"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 multi-tenant database</a:t>
            </a:r>
          </a:p>
          <a:p>
            <a:pPr marL="800100" lvl="1" indent="-342900"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Bi-weekly release cycle</a:t>
            </a:r>
          </a:p>
          <a:p>
            <a:pPr marL="800100" lvl="1" indent="-342900"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Product Development</a:t>
            </a:r>
          </a:p>
          <a:p>
            <a:pPr marL="800100" lvl="1" indent="-342900"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Industry, market &amp; compliance Updates</a:t>
            </a:r>
          </a:p>
          <a:p>
            <a:pPr marL="800100" lvl="1" indent="-342900">
              <a:buClr>
                <a:srgbClr val="08477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Competitive updates</a:t>
            </a:r>
          </a:p>
        </p:txBody>
      </p:sp>
    </p:spTree>
    <p:extLst>
      <p:ext uri="{BB962C8B-B14F-4D97-AF65-F5344CB8AC3E}">
        <p14:creationId xmlns:p14="http://schemas.microsoft.com/office/powerpoint/2010/main" val="39130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C3CC3F22B334BBA2A3C65F3CF0525" ma:contentTypeVersion="13" ma:contentTypeDescription="Create a new document." ma:contentTypeScope="" ma:versionID="43eb56932195632aabe3b6720340813d">
  <xsd:schema xmlns:xsd="http://www.w3.org/2001/XMLSchema" xmlns:xs="http://www.w3.org/2001/XMLSchema" xmlns:p="http://schemas.microsoft.com/office/2006/metadata/properties" xmlns:ns2="fd230f8c-5f6f-49cf-bf2a-8d0a17d041df" xmlns:ns3="95988545-0ed8-4556-994e-a18689664702" targetNamespace="http://schemas.microsoft.com/office/2006/metadata/properties" ma:root="true" ma:fieldsID="a03ac3ed29e1acebb6186c2169c8588c" ns2:_="" ns3:_="">
    <xsd:import namespace="fd230f8c-5f6f-49cf-bf2a-8d0a17d041df"/>
    <xsd:import namespace="95988545-0ed8-4556-994e-a186896647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30f8c-5f6f-49cf-bf2a-8d0a17d04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cdb39c-3932-4697-a9db-74ef5765e4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8545-0ed8-4556-994e-a186896647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2e88ffd-d505-4b21-bc6d-8c2e54abadb3}" ma:internalName="TaxCatchAll" ma:showField="CatchAllData" ma:web="95988545-0ed8-4556-994e-a186896647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230f8c-5f6f-49cf-bf2a-8d0a17d041df">
      <Terms xmlns="http://schemas.microsoft.com/office/infopath/2007/PartnerControls"/>
    </lcf76f155ced4ddcb4097134ff3c332f>
    <TaxCatchAll xmlns="95988545-0ed8-4556-994e-a18689664702" xsi:nil="true"/>
  </documentManagement>
</p:properties>
</file>

<file path=customXml/itemProps1.xml><?xml version="1.0" encoding="utf-8"?>
<ds:datastoreItem xmlns:ds="http://schemas.openxmlformats.org/officeDocument/2006/customXml" ds:itemID="{B3F41433-2A6C-460E-BAB8-BAA5270B67FE}"/>
</file>

<file path=customXml/itemProps2.xml><?xml version="1.0" encoding="utf-8"?>
<ds:datastoreItem xmlns:ds="http://schemas.openxmlformats.org/officeDocument/2006/customXml" ds:itemID="{6A559D0C-91C1-4E02-A8CB-9DD4C48264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48AF03-1D83-4A71-B104-4A35C11378D7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95988545-0ed8-4556-994e-a18689664702"/>
    <ds:schemaRef ds:uri="fd230f8c-5f6f-49cf-bf2a-8d0a17d041d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48803</TotalTime>
  <Words>469</Words>
  <Application>Microsoft Office PowerPoint</Application>
  <PresentationFormat>Widescreen</PresentationFormat>
  <Paragraphs>85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Georgia</vt:lpstr>
      <vt:lpstr>Georgia Pro</vt:lpstr>
      <vt:lpstr>Manrope</vt:lpstr>
      <vt:lpstr>Open Sans</vt:lpstr>
      <vt:lpstr>Segoe UI</vt:lpstr>
      <vt:lpstr>Wingdings</vt:lpstr>
      <vt:lpstr>Office Theme</vt:lpstr>
      <vt:lpstr>1_Office Theme</vt:lpstr>
      <vt:lpstr>isolved Time &amp; Labor Management delivered by Commonwealth Payroll &amp; HR</vt:lpstr>
      <vt:lpstr>Today’s Agenda</vt:lpstr>
      <vt:lpstr>Our Panel</vt:lpstr>
      <vt:lpstr>The Situation</vt:lpstr>
      <vt:lpstr>The Solution</vt:lpstr>
      <vt:lpstr>Capturing Time</vt:lpstr>
      <vt:lpstr>Scheduling Options</vt:lpstr>
      <vt:lpstr>DEMONSTRATION</vt:lpstr>
      <vt:lpstr>isolved People Cloud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High-level Values – Content</dc:title>
  <dc:creator>nichole.thompson1@outlook.com</dc:creator>
  <cp:lastModifiedBy>Maria Fisichelli</cp:lastModifiedBy>
  <cp:revision>68</cp:revision>
  <cp:lastPrinted>2022-07-26T18:49:57Z</cp:lastPrinted>
  <dcterms:created xsi:type="dcterms:W3CDTF">2022-05-04T14:14:09Z</dcterms:created>
  <dcterms:modified xsi:type="dcterms:W3CDTF">2023-07-20T17:39:17Z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0x0101006F8C3CC3F22B334BBA2A3C65F3CF0525</vt:lpwstr>
  </property>
  <property fmtid="{D5CDD505-2E9C-101B-9397-08002B2CF9AE}" pid="3" name="MediaServiceImageTags">
    <vt:lpwstr/>
  </property>
</Properties>
</file>