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17"/>
  </p:notesMasterIdLst>
  <p:sldIdLst>
    <p:sldId id="323" r:id="rId6"/>
    <p:sldId id="328" r:id="rId7"/>
    <p:sldId id="351" r:id="rId8"/>
    <p:sldId id="352" r:id="rId9"/>
    <p:sldId id="353" r:id="rId10"/>
    <p:sldId id="350" r:id="rId11"/>
    <p:sldId id="355" r:id="rId12"/>
    <p:sldId id="347" r:id="rId13"/>
    <p:sldId id="354" r:id="rId14"/>
    <p:sldId id="338" r:id="rId15"/>
    <p:sldId id="34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772"/>
    <a:srgbClr val="E63641"/>
    <a:srgbClr val="005A85"/>
    <a:srgbClr val="0066A3"/>
    <a:srgbClr val="4C94B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F7420-F25C-468D-AB1E-13BB087DB04D}" v="7" dt="2023-09-26T01:46:12.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5033" autoAdjust="0"/>
  </p:normalViewPr>
  <p:slideViewPr>
    <p:cSldViewPr snapToGrid="0">
      <p:cViewPr varScale="1">
        <p:scale>
          <a:sx n="78" d="100"/>
          <a:sy n="78" d="100"/>
        </p:scale>
        <p:origin x="696" y="72"/>
      </p:cViewPr>
      <p:guideLst/>
    </p:cSldViewPr>
  </p:slideViewPr>
  <p:outlineViewPr>
    <p:cViewPr>
      <p:scale>
        <a:sx n="33" d="100"/>
        <a:sy n="33" d="100"/>
      </p:scale>
      <p:origin x="0" y="-4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Fisichelli" userId="601ada72-8615-4f23-b81a-45ec2a673dde" providerId="ADAL" clId="{387F7420-F25C-468D-AB1E-13BB087DB04D}"/>
    <pc:docChg chg="undo custSel addSld delSld modSld sldOrd">
      <pc:chgData name="Maria Fisichelli" userId="601ada72-8615-4f23-b81a-45ec2a673dde" providerId="ADAL" clId="{387F7420-F25C-468D-AB1E-13BB087DB04D}" dt="2023-09-26T02:17:19.847" v="338" actId="1076"/>
      <pc:docMkLst>
        <pc:docMk/>
      </pc:docMkLst>
      <pc:sldChg chg="modSp mod">
        <pc:chgData name="Maria Fisichelli" userId="601ada72-8615-4f23-b81a-45ec2a673dde" providerId="ADAL" clId="{387F7420-F25C-468D-AB1E-13BB087DB04D}" dt="2023-09-25T19:48:48.980" v="19" actId="20577"/>
        <pc:sldMkLst>
          <pc:docMk/>
          <pc:sldMk cId="3985429325" sldId="323"/>
        </pc:sldMkLst>
        <pc:spChg chg="mod">
          <ac:chgData name="Maria Fisichelli" userId="601ada72-8615-4f23-b81a-45ec2a673dde" providerId="ADAL" clId="{387F7420-F25C-468D-AB1E-13BB087DB04D}" dt="2023-09-25T19:48:48.980" v="19" actId="20577"/>
          <ac:spMkLst>
            <pc:docMk/>
            <pc:sldMk cId="3985429325" sldId="323"/>
            <ac:spMk id="2" creationId="{FB532631-E05A-0A4F-BBF4-A49F10307FFA}"/>
          </ac:spMkLst>
        </pc:spChg>
      </pc:sldChg>
      <pc:sldChg chg="modSp mod">
        <pc:chgData name="Maria Fisichelli" userId="601ada72-8615-4f23-b81a-45ec2a673dde" providerId="ADAL" clId="{387F7420-F25C-468D-AB1E-13BB087DB04D}" dt="2023-09-25T19:50:03.208" v="35" actId="20577"/>
        <pc:sldMkLst>
          <pc:docMk/>
          <pc:sldMk cId="2971955333" sldId="328"/>
        </pc:sldMkLst>
        <pc:spChg chg="mod">
          <ac:chgData name="Maria Fisichelli" userId="601ada72-8615-4f23-b81a-45ec2a673dde" providerId="ADAL" clId="{387F7420-F25C-468D-AB1E-13BB087DB04D}" dt="2023-09-25T19:50:03.208" v="35" actId="20577"/>
          <ac:spMkLst>
            <pc:docMk/>
            <pc:sldMk cId="2971955333" sldId="328"/>
            <ac:spMk id="5" creationId="{319A244F-B0BA-7E4A-BBEA-08A31862CD72}"/>
          </ac:spMkLst>
        </pc:spChg>
      </pc:sldChg>
      <pc:sldChg chg="del">
        <pc:chgData name="Maria Fisichelli" userId="601ada72-8615-4f23-b81a-45ec2a673dde" providerId="ADAL" clId="{387F7420-F25C-468D-AB1E-13BB087DB04D}" dt="2023-09-26T01:47:28.797" v="234" actId="2696"/>
        <pc:sldMkLst>
          <pc:docMk/>
          <pc:sldMk cId="4239518187" sldId="335"/>
        </pc:sldMkLst>
      </pc:sldChg>
      <pc:sldChg chg="del">
        <pc:chgData name="Maria Fisichelli" userId="601ada72-8615-4f23-b81a-45ec2a673dde" providerId="ADAL" clId="{387F7420-F25C-468D-AB1E-13BB087DB04D}" dt="2023-09-26T01:47:35.290" v="235" actId="2696"/>
        <pc:sldMkLst>
          <pc:docMk/>
          <pc:sldMk cId="3654582568" sldId="341"/>
        </pc:sldMkLst>
      </pc:sldChg>
      <pc:sldChg chg="delSp modSp mod ord">
        <pc:chgData name="Maria Fisichelli" userId="601ada72-8615-4f23-b81a-45ec2a673dde" providerId="ADAL" clId="{387F7420-F25C-468D-AB1E-13BB087DB04D}" dt="2023-09-26T02:15:06.875" v="330" actId="255"/>
        <pc:sldMkLst>
          <pc:docMk/>
          <pc:sldMk cId="673821068" sldId="350"/>
        </pc:sldMkLst>
        <pc:spChg chg="mod">
          <ac:chgData name="Maria Fisichelli" userId="601ada72-8615-4f23-b81a-45ec2a673dde" providerId="ADAL" clId="{387F7420-F25C-468D-AB1E-13BB087DB04D}" dt="2023-09-26T01:30:46.188" v="144" actId="20577"/>
          <ac:spMkLst>
            <pc:docMk/>
            <pc:sldMk cId="673821068" sldId="350"/>
            <ac:spMk id="2" creationId="{7F338D7F-BACD-CA4B-B7BE-CAE39FDD9562}"/>
          </ac:spMkLst>
        </pc:spChg>
        <pc:spChg chg="mod">
          <ac:chgData name="Maria Fisichelli" userId="601ada72-8615-4f23-b81a-45ec2a673dde" providerId="ADAL" clId="{387F7420-F25C-468D-AB1E-13BB087DB04D}" dt="2023-09-26T01:39:42.795" v="190" actId="255"/>
          <ac:spMkLst>
            <pc:docMk/>
            <pc:sldMk cId="673821068" sldId="350"/>
            <ac:spMk id="5" creationId="{57EDDD0D-75A6-4958-41CD-E0BFB48300F8}"/>
          </ac:spMkLst>
        </pc:spChg>
        <pc:spChg chg="mod">
          <ac:chgData name="Maria Fisichelli" userId="601ada72-8615-4f23-b81a-45ec2a673dde" providerId="ADAL" clId="{387F7420-F25C-468D-AB1E-13BB087DB04D}" dt="2023-09-26T02:14:49.853" v="328" actId="1076"/>
          <ac:spMkLst>
            <pc:docMk/>
            <pc:sldMk cId="673821068" sldId="350"/>
            <ac:spMk id="7" creationId="{3EB85D03-E874-C81E-8B62-0ACB3650FDCA}"/>
          </ac:spMkLst>
        </pc:spChg>
        <pc:spChg chg="del mod">
          <ac:chgData name="Maria Fisichelli" userId="601ada72-8615-4f23-b81a-45ec2a673dde" providerId="ADAL" clId="{387F7420-F25C-468D-AB1E-13BB087DB04D}" dt="2023-09-26T01:31:57.397" v="155" actId="478"/>
          <ac:spMkLst>
            <pc:docMk/>
            <pc:sldMk cId="673821068" sldId="350"/>
            <ac:spMk id="11" creationId="{BA7769FE-0C8B-490F-77EE-F49ED8511E97}"/>
          </ac:spMkLst>
        </pc:spChg>
        <pc:spChg chg="mod">
          <ac:chgData name="Maria Fisichelli" userId="601ada72-8615-4f23-b81a-45ec2a673dde" providerId="ADAL" clId="{387F7420-F25C-468D-AB1E-13BB087DB04D}" dt="2023-09-26T02:15:00.581" v="329" actId="255"/>
          <ac:spMkLst>
            <pc:docMk/>
            <pc:sldMk cId="673821068" sldId="350"/>
            <ac:spMk id="12" creationId="{150249AD-1F6E-D9D5-6E68-8AB34F0FD176}"/>
          </ac:spMkLst>
        </pc:spChg>
        <pc:spChg chg="del mod">
          <ac:chgData name="Maria Fisichelli" userId="601ada72-8615-4f23-b81a-45ec2a673dde" providerId="ADAL" clId="{387F7420-F25C-468D-AB1E-13BB087DB04D}" dt="2023-09-26T01:32:00.314" v="157" actId="478"/>
          <ac:spMkLst>
            <pc:docMk/>
            <pc:sldMk cId="673821068" sldId="350"/>
            <ac:spMk id="13" creationId="{43D40C94-B054-B861-DE62-016C00091ADA}"/>
          </ac:spMkLst>
        </pc:spChg>
        <pc:spChg chg="mod">
          <ac:chgData name="Maria Fisichelli" userId="601ada72-8615-4f23-b81a-45ec2a673dde" providerId="ADAL" clId="{387F7420-F25C-468D-AB1E-13BB087DB04D}" dt="2023-09-26T02:15:06.875" v="330" actId="255"/>
          <ac:spMkLst>
            <pc:docMk/>
            <pc:sldMk cId="673821068" sldId="350"/>
            <ac:spMk id="14" creationId="{D5929894-1447-D20C-8033-32610FAA6FB8}"/>
          </ac:spMkLst>
        </pc:spChg>
        <pc:picChg chg="mod">
          <ac:chgData name="Maria Fisichelli" userId="601ada72-8615-4f23-b81a-45ec2a673dde" providerId="ADAL" clId="{387F7420-F25C-468D-AB1E-13BB087DB04D}" dt="2023-09-26T01:52:48.312" v="242" actId="1076"/>
          <ac:picMkLst>
            <pc:docMk/>
            <pc:sldMk cId="673821068" sldId="350"/>
            <ac:picMk id="10" creationId="{5CDFB4A3-51E3-6A26-48B4-7AE8FB890F77}"/>
          </ac:picMkLst>
        </pc:picChg>
        <pc:cxnChg chg="del mod">
          <ac:chgData name="Maria Fisichelli" userId="601ada72-8615-4f23-b81a-45ec2a673dde" providerId="ADAL" clId="{387F7420-F25C-468D-AB1E-13BB087DB04D}" dt="2023-09-26T01:54:00.554" v="246" actId="478"/>
          <ac:cxnSpMkLst>
            <pc:docMk/>
            <pc:sldMk cId="673821068" sldId="350"/>
            <ac:cxnSpMk id="6" creationId="{E0C8DF50-753C-D14C-BF33-869338812D42}"/>
          </ac:cxnSpMkLst>
        </pc:cxnChg>
      </pc:sldChg>
      <pc:sldChg chg="addSp delSp modSp mod">
        <pc:chgData name="Maria Fisichelli" userId="601ada72-8615-4f23-b81a-45ec2a673dde" providerId="ADAL" clId="{387F7420-F25C-468D-AB1E-13BB087DB04D}" dt="2023-09-26T02:14:25.163" v="326" actId="1076"/>
        <pc:sldMkLst>
          <pc:docMk/>
          <pc:sldMk cId="2108495550" sldId="352"/>
        </pc:sldMkLst>
        <pc:spChg chg="mod">
          <ac:chgData name="Maria Fisichelli" userId="601ada72-8615-4f23-b81a-45ec2a673dde" providerId="ADAL" clId="{387F7420-F25C-468D-AB1E-13BB087DB04D}" dt="2023-09-25T19:52:23.684" v="40" actId="6549"/>
          <ac:spMkLst>
            <pc:docMk/>
            <pc:sldMk cId="2108495550" sldId="352"/>
            <ac:spMk id="3" creationId="{95A41F23-59F1-983B-4DCC-3C5FDD6F8E5F}"/>
          </ac:spMkLst>
        </pc:spChg>
        <pc:spChg chg="mod">
          <ac:chgData name="Maria Fisichelli" userId="601ada72-8615-4f23-b81a-45ec2a673dde" providerId="ADAL" clId="{387F7420-F25C-468D-AB1E-13BB087DB04D}" dt="2023-09-26T02:14:03.160" v="323" actId="1076"/>
          <ac:spMkLst>
            <pc:docMk/>
            <pc:sldMk cId="2108495550" sldId="352"/>
            <ac:spMk id="4" creationId="{67EA68A5-E901-F720-503E-09B033A9E703}"/>
          </ac:spMkLst>
        </pc:spChg>
        <pc:spChg chg="mod">
          <ac:chgData name="Maria Fisichelli" userId="601ada72-8615-4f23-b81a-45ec2a673dde" providerId="ADAL" clId="{387F7420-F25C-468D-AB1E-13BB087DB04D}" dt="2023-09-26T02:04:22.933" v="260" actId="1076"/>
          <ac:spMkLst>
            <pc:docMk/>
            <pc:sldMk cId="2108495550" sldId="352"/>
            <ac:spMk id="5" creationId="{A4843D63-501A-2F60-10D1-3E7CC41B9915}"/>
          </ac:spMkLst>
        </pc:spChg>
        <pc:spChg chg="mod">
          <ac:chgData name="Maria Fisichelli" userId="601ada72-8615-4f23-b81a-45ec2a673dde" providerId="ADAL" clId="{387F7420-F25C-468D-AB1E-13BB087DB04D}" dt="2023-09-26T02:06:02.518" v="294" actId="20577"/>
          <ac:spMkLst>
            <pc:docMk/>
            <pc:sldMk cId="2108495550" sldId="352"/>
            <ac:spMk id="8" creationId="{8F5E980F-E00E-FC65-DE6C-2F6EDDA2A3DB}"/>
          </ac:spMkLst>
        </pc:spChg>
        <pc:spChg chg="add mod">
          <ac:chgData name="Maria Fisichelli" userId="601ada72-8615-4f23-b81a-45ec2a673dde" providerId="ADAL" clId="{387F7420-F25C-468D-AB1E-13BB087DB04D}" dt="2023-09-26T02:12:06.088" v="312" actId="1076"/>
          <ac:spMkLst>
            <pc:docMk/>
            <pc:sldMk cId="2108495550" sldId="352"/>
            <ac:spMk id="10" creationId="{1A5E14E9-86BB-4850-E869-9C869115CC3D}"/>
          </ac:spMkLst>
        </pc:spChg>
        <pc:spChg chg="add mod">
          <ac:chgData name="Maria Fisichelli" userId="601ada72-8615-4f23-b81a-45ec2a673dde" providerId="ADAL" clId="{387F7420-F25C-468D-AB1E-13BB087DB04D}" dt="2023-09-26T02:04:42.973" v="261" actId="1076"/>
          <ac:spMkLst>
            <pc:docMk/>
            <pc:sldMk cId="2108495550" sldId="352"/>
            <ac:spMk id="14" creationId="{5A21DED7-BC89-84FF-E6B8-2B25C1EE99F8}"/>
          </ac:spMkLst>
        </pc:spChg>
        <pc:picChg chg="del mod">
          <ac:chgData name="Maria Fisichelli" userId="601ada72-8615-4f23-b81a-45ec2a673dde" providerId="ADAL" clId="{387F7420-F25C-468D-AB1E-13BB087DB04D}" dt="2023-09-26T01:18:13.393" v="55" actId="478"/>
          <ac:picMkLst>
            <pc:docMk/>
            <pc:sldMk cId="2108495550" sldId="352"/>
            <ac:picMk id="6" creationId="{EA0F44CD-5648-A5B4-2820-8A9E64CB5AE8}"/>
          </ac:picMkLst>
        </pc:picChg>
        <pc:picChg chg="del mod">
          <ac:chgData name="Maria Fisichelli" userId="601ada72-8615-4f23-b81a-45ec2a673dde" providerId="ADAL" clId="{387F7420-F25C-468D-AB1E-13BB087DB04D}" dt="2023-09-26T01:18:14.160" v="56" actId="478"/>
          <ac:picMkLst>
            <pc:docMk/>
            <pc:sldMk cId="2108495550" sldId="352"/>
            <ac:picMk id="7" creationId="{687C69E3-AFB9-920C-8212-BCA3700D9EED}"/>
          </ac:picMkLst>
        </pc:picChg>
        <pc:picChg chg="add del mod">
          <ac:chgData name="Maria Fisichelli" userId="601ada72-8615-4f23-b81a-45ec2a673dde" providerId="ADAL" clId="{387F7420-F25C-468D-AB1E-13BB087DB04D}" dt="2023-09-26T01:18:15.095" v="57" actId="478"/>
          <ac:picMkLst>
            <pc:docMk/>
            <pc:sldMk cId="2108495550" sldId="352"/>
            <ac:picMk id="9" creationId="{F00B2F7A-873E-609F-6C2D-26935735E025}"/>
          </ac:picMkLst>
        </pc:picChg>
        <pc:picChg chg="add del mod">
          <ac:chgData name="Maria Fisichelli" userId="601ada72-8615-4f23-b81a-45ec2a673dde" providerId="ADAL" clId="{387F7420-F25C-468D-AB1E-13BB087DB04D}" dt="2023-09-26T01:18:02.401" v="54" actId="478"/>
          <ac:picMkLst>
            <pc:docMk/>
            <pc:sldMk cId="2108495550" sldId="352"/>
            <ac:picMk id="11" creationId="{31D2F6DD-B147-7CA4-A42D-8D8F41042222}"/>
          </ac:picMkLst>
        </pc:picChg>
        <pc:picChg chg="add mod">
          <ac:chgData name="Maria Fisichelli" userId="601ada72-8615-4f23-b81a-45ec2a673dde" providerId="ADAL" clId="{387F7420-F25C-468D-AB1E-13BB087DB04D}" dt="2023-09-26T02:14:18.698" v="325" actId="1076"/>
          <ac:picMkLst>
            <pc:docMk/>
            <pc:sldMk cId="2108495550" sldId="352"/>
            <ac:picMk id="13" creationId="{2A9791C1-7F49-818E-449E-1505D02A5A82}"/>
          </ac:picMkLst>
        </pc:picChg>
        <pc:picChg chg="add mod">
          <ac:chgData name="Maria Fisichelli" userId="601ada72-8615-4f23-b81a-45ec2a673dde" providerId="ADAL" clId="{387F7420-F25C-468D-AB1E-13BB087DB04D}" dt="2023-09-26T02:14:25.163" v="326" actId="1076"/>
          <ac:picMkLst>
            <pc:docMk/>
            <pc:sldMk cId="2108495550" sldId="352"/>
            <ac:picMk id="16" creationId="{1DED5C1D-9B00-14FC-0A0F-E82CAD35323C}"/>
          </ac:picMkLst>
        </pc:picChg>
        <pc:picChg chg="add mod">
          <ac:chgData name="Maria Fisichelli" userId="601ada72-8615-4f23-b81a-45ec2a673dde" providerId="ADAL" clId="{387F7420-F25C-468D-AB1E-13BB087DB04D}" dt="2023-09-26T02:14:12.923" v="324" actId="1076"/>
          <ac:picMkLst>
            <pc:docMk/>
            <pc:sldMk cId="2108495550" sldId="352"/>
            <ac:picMk id="18" creationId="{2A2F9C27-5760-C35A-2886-6C03B4215CB6}"/>
          </ac:picMkLst>
        </pc:picChg>
      </pc:sldChg>
      <pc:sldChg chg="addSp delSp modSp mod ord">
        <pc:chgData name="Maria Fisichelli" userId="601ada72-8615-4f23-b81a-45ec2a673dde" providerId="ADAL" clId="{387F7420-F25C-468D-AB1E-13BB087DB04D}" dt="2023-09-26T02:10:34.034" v="309" actId="1076"/>
        <pc:sldMkLst>
          <pc:docMk/>
          <pc:sldMk cId="2235529274" sldId="353"/>
        </pc:sldMkLst>
        <pc:spChg chg="del mod">
          <ac:chgData name="Maria Fisichelli" userId="601ada72-8615-4f23-b81a-45ec2a673dde" providerId="ADAL" clId="{387F7420-F25C-468D-AB1E-13BB087DB04D}" dt="2023-09-26T02:06:19.469" v="296" actId="478"/>
          <ac:spMkLst>
            <pc:docMk/>
            <pc:sldMk cId="2235529274" sldId="353"/>
            <ac:spMk id="8" creationId="{8F5E980F-E00E-FC65-DE6C-2F6EDDA2A3DB}"/>
          </ac:spMkLst>
        </pc:spChg>
        <pc:spChg chg="mod">
          <ac:chgData name="Maria Fisichelli" userId="601ada72-8615-4f23-b81a-45ec2a673dde" providerId="ADAL" clId="{387F7420-F25C-468D-AB1E-13BB087DB04D}" dt="2023-09-26T02:09:18.097" v="303" actId="2711"/>
          <ac:spMkLst>
            <pc:docMk/>
            <pc:sldMk cId="2235529274" sldId="353"/>
            <ac:spMk id="9" creationId="{47292AC1-0142-AA38-86E1-2138EF7397A9}"/>
          </ac:spMkLst>
        </pc:spChg>
        <pc:spChg chg="mod">
          <ac:chgData name="Maria Fisichelli" userId="601ada72-8615-4f23-b81a-45ec2a673dde" providerId="ADAL" clId="{387F7420-F25C-468D-AB1E-13BB087DB04D}" dt="2023-09-26T02:10:29.402" v="308" actId="1076"/>
          <ac:spMkLst>
            <pc:docMk/>
            <pc:sldMk cId="2235529274" sldId="353"/>
            <ac:spMk id="10" creationId="{88283C9B-AB27-56A3-B377-B5574391E1A7}"/>
          </ac:spMkLst>
        </pc:spChg>
        <pc:picChg chg="add mod">
          <ac:chgData name="Maria Fisichelli" userId="601ada72-8615-4f23-b81a-45ec2a673dde" providerId="ADAL" clId="{387F7420-F25C-468D-AB1E-13BB087DB04D}" dt="2023-09-26T02:10:34.034" v="309" actId="1076"/>
          <ac:picMkLst>
            <pc:docMk/>
            <pc:sldMk cId="2235529274" sldId="353"/>
            <ac:picMk id="3" creationId="{8364A47A-FBA2-C4C5-B1E0-DFF00FED6A0E}"/>
          </ac:picMkLst>
        </pc:picChg>
        <pc:picChg chg="del">
          <ac:chgData name="Maria Fisichelli" userId="601ada72-8615-4f23-b81a-45ec2a673dde" providerId="ADAL" clId="{387F7420-F25C-468D-AB1E-13BB087DB04D}" dt="2023-09-26T01:29:34.476" v="125" actId="478"/>
          <ac:picMkLst>
            <pc:docMk/>
            <pc:sldMk cId="2235529274" sldId="353"/>
            <ac:picMk id="11" creationId="{CBD0B70D-2242-A27D-4145-64A25C8FEE64}"/>
          </ac:picMkLst>
        </pc:picChg>
      </pc:sldChg>
      <pc:sldChg chg="modSp mod">
        <pc:chgData name="Maria Fisichelli" userId="601ada72-8615-4f23-b81a-45ec2a673dde" providerId="ADAL" clId="{387F7420-F25C-468D-AB1E-13BB087DB04D}" dt="2023-09-26T02:16:36.567" v="337" actId="2711"/>
        <pc:sldMkLst>
          <pc:docMk/>
          <pc:sldMk cId="3913041868" sldId="354"/>
        </pc:sldMkLst>
        <pc:spChg chg="mod">
          <ac:chgData name="Maria Fisichelli" userId="601ada72-8615-4f23-b81a-45ec2a673dde" providerId="ADAL" clId="{387F7420-F25C-468D-AB1E-13BB087DB04D}" dt="2023-09-26T02:16:36.567" v="337" actId="2711"/>
          <ac:spMkLst>
            <pc:docMk/>
            <pc:sldMk cId="3913041868" sldId="354"/>
            <ac:spMk id="20" creationId="{CDD9C556-BA80-5F61-C9F0-6D1818A519B2}"/>
          </ac:spMkLst>
        </pc:spChg>
      </pc:sldChg>
      <pc:sldChg chg="addSp delSp modSp add mod">
        <pc:chgData name="Maria Fisichelli" userId="601ada72-8615-4f23-b81a-45ec2a673dde" providerId="ADAL" clId="{387F7420-F25C-468D-AB1E-13BB087DB04D}" dt="2023-09-26T02:17:19.847" v="338" actId="1076"/>
        <pc:sldMkLst>
          <pc:docMk/>
          <pc:sldMk cId="1358876083" sldId="355"/>
        </pc:sldMkLst>
        <pc:spChg chg="add del mod">
          <ac:chgData name="Maria Fisichelli" userId="601ada72-8615-4f23-b81a-45ec2a673dde" providerId="ADAL" clId="{387F7420-F25C-468D-AB1E-13BB087DB04D}" dt="2023-09-26T01:46:12.313" v="222"/>
          <ac:spMkLst>
            <pc:docMk/>
            <pc:sldMk cId="1358876083" sldId="355"/>
            <ac:spMk id="4" creationId="{59391064-CE11-FB2C-6607-61B44C9581CA}"/>
          </ac:spMkLst>
        </pc:spChg>
        <pc:spChg chg="mod">
          <ac:chgData name="Maria Fisichelli" userId="601ada72-8615-4f23-b81a-45ec2a673dde" providerId="ADAL" clId="{387F7420-F25C-468D-AB1E-13BB087DB04D}" dt="2023-09-26T01:41:58.218" v="200" actId="20577"/>
          <ac:spMkLst>
            <pc:docMk/>
            <pc:sldMk cId="1358876083" sldId="355"/>
            <ac:spMk id="5" creationId="{57EDDD0D-75A6-4958-41CD-E0BFB48300F8}"/>
          </ac:spMkLst>
        </pc:spChg>
        <pc:spChg chg="mod">
          <ac:chgData name="Maria Fisichelli" userId="601ada72-8615-4f23-b81a-45ec2a673dde" providerId="ADAL" clId="{387F7420-F25C-468D-AB1E-13BB087DB04D}" dt="2023-09-26T02:15:28.148" v="332" actId="255"/>
          <ac:spMkLst>
            <pc:docMk/>
            <pc:sldMk cId="1358876083" sldId="355"/>
            <ac:spMk id="7" creationId="{3EB85D03-E874-C81E-8B62-0ACB3650FDCA}"/>
          </ac:spMkLst>
        </pc:spChg>
        <pc:spChg chg="mod">
          <ac:chgData name="Maria Fisichelli" userId="601ada72-8615-4f23-b81a-45ec2a673dde" providerId="ADAL" clId="{387F7420-F25C-468D-AB1E-13BB087DB04D}" dt="2023-09-26T02:17:19.847" v="338" actId="1076"/>
          <ac:spMkLst>
            <pc:docMk/>
            <pc:sldMk cId="1358876083" sldId="355"/>
            <ac:spMk id="12" creationId="{150249AD-1F6E-D9D5-6E68-8AB34F0FD176}"/>
          </ac:spMkLst>
        </pc:spChg>
        <pc:spChg chg="del mod">
          <ac:chgData name="Maria Fisichelli" userId="601ada72-8615-4f23-b81a-45ec2a673dde" providerId="ADAL" clId="{387F7420-F25C-468D-AB1E-13BB087DB04D}" dt="2023-09-26T01:43:33.487" v="208" actId="478"/>
          <ac:spMkLst>
            <pc:docMk/>
            <pc:sldMk cId="1358876083" sldId="355"/>
            <ac:spMk id="14" creationId="{D5929894-1447-D20C-8033-32610FAA6FB8}"/>
          </ac:spMkLst>
        </pc:spChg>
        <pc:picChg chg="add mod">
          <ac:chgData name="Maria Fisichelli" userId="601ada72-8615-4f23-b81a-45ec2a673dde" providerId="ADAL" clId="{387F7420-F25C-468D-AB1E-13BB087DB04D}" dt="2023-09-26T02:15:42.200" v="334" actId="14100"/>
          <ac:picMkLst>
            <pc:docMk/>
            <pc:sldMk cId="1358876083" sldId="355"/>
            <ac:picMk id="8" creationId="{5A99F309-5084-F9BF-AAC8-89D025E0440E}"/>
          </ac:picMkLst>
        </pc:picChg>
        <pc:picChg chg="del">
          <ac:chgData name="Maria Fisichelli" userId="601ada72-8615-4f23-b81a-45ec2a673dde" providerId="ADAL" clId="{387F7420-F25C-468D-AB1E-13BB087DB04D}" dt="2023-09-26T01:45:57.346" v="220" actId="478"/>
          <ac:picMkLst>
            <pc:docMk/>
            <pc:sldMk cId="1358876083" sldId="355"/>
            <ac:picMk id="10" creationId="{5CDFB4A3-51E3-6A26-48B4-7AE8FB890F77}"/>
          </ac:picMkLst>
        </pc:picChg>
        <pc:cxnChg chg="del">
          <ac:chgData name="Maria Fisichelli" userId="601ada72-8615-4f23-b81a-45ec2a673dde" providerId="ADAL" clId="{387F7420-F25C-468D-AB1E-13BB087DB04D}" dt="2023-09-26T01:54:08.603" v="247" actId="478"/>
          <ac:cxnSpMkLst>
            <pc:docMk/>
            <pc:sldMk cId="1358876083" sldId="355"/>
            <ac:cxnSpMk id="6" creationId="{E0C8DF50-753C-D14C-BF33-869338812D4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1279C-0396-449F-8BF6-0D71BBF81567}"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063D5-0FB8-4E7B-8EA9-DD494364AAD0}" type="slidenum">
              <a:rPr lang="en-US" smtClean="0"/>
              <a:t>‹#›</a:t>
            </a:fld>
            <a:endParaRPr lang="en-US"/>
          </a:p>
        </p:txBody>
      </p:sp>
    </p:spTree>
    <p:extLst>
      <p:ext uri="{BB962C8B-B14F-4D97-AF65-F5344CB8AC3E}">
        <p14:creationId xmlns:p14="http://schemas.microsoft.com/office/powerpoint/2010/main" val="4031466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063D5-0FB8-4E7B-8EA9-DD494364AAD0}" type="slidenum">
              <a:rPr lang="en-US" smtClean="0"/>
              <a:t>10</a:t>
            </a:fld>
            <a:endParaRPr lang="en-US"/>
          </a:p>
        </p:txBody>
      </p:sp>
    </p:spTree>
    <p:extLst>
      <p:ext uri="{BB962C8B-B14F-4D97-AF65-F5344CB8AC3E}">
        <p14:creationId xmlns:p14="http://schemas.microsoft.com/office/powerpoint/2010/main" val="1398275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8477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7D962B-CED9-C14B-AF61-4FD521334C2C}"/>
              </a:ext>
            </a:extLst>
          </p:cNvPr>
          <p:cNvSpPr/>
          <p:nvPr userDrawn="1"/>
        </p:nvSpPr>
        <p:spPr>
          <a:xfrm>
            <a:off x="0" y="1122363"/>
            <a:ext cx="12192000" cy="363537"/>
          </a:xfrm>
          <a:prstGeom prst="rect">
            <a:avLst/>
          </a:prstGeom>
          <a:solidFill>
            <a:srgbClr val="E63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15B30-ABFC-488B-B5FA-82B1F8E3A47A}"/>
              </a:ext>
            </a:extLst>
          </p:cNvPr>
          <p:cNvSpPr>
            <a:spLocks noGrp="1"/>
          </p:cNvSpPr>
          <p:nvPr>
            <p:ph type="ctrTitle"/>
          </p:nvPr>
        </p:nvSpPr>
        <p:spPr>
          <a:xfrm>
            <a:off x="0" y="1122363"/>
            <a:ext cx="12192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5289054-C4D0-4695-9982-CA1A8608653A}"/>
              </a:ext>
            </a:extLst>
          </p:cNvPr>
          <p:cNvSpPr>
            <a:spLocks noGrp="1"/>
          </p:cNvSpPr>
          <p:nvPr>
            <p:ph type="subTitle" idx="1"/>
          </p:nvPr>
        </p:nvSpPr>
        <p:spPr>
          <a:xfrm>
            <a:off x="0" y="3602038"/>
            <a:ext cx="12066814" cy="1655762"/>
          </a:xfrm>
        </p:spPr>
        <p:txBody>
          <a:bodyPr>
            <a:normAutofit/>
          </a:bodyPr>
          <a:lstStyle>
            <a:lvl1pPr marL="0" indent="0" algn="ctr">
              <a:buNone/>
              <a:defRPr sz="3200">
                <a:solidFill>
                  <a:srgbClr val="4C94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B0DE60-E52F-49EB-A59A-C21F978C72EC}"/>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B4E65AAB-4628-42C9-B3CC-3B2A4F50F3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785DE4-19C1-4D7F-9E3D-A38B42CF00E7}"/>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7" name="Picture 6">
            <a:extLst>
              <a:ext uri="{FF2B5EF4-FFF2-40B4-BE49-F238E27FC236}">
                <a16:creationId xmlns:a16="http://schemas.microsoft.com/office/drawing/2014/main" id="{2FE6EFAB-95B1-6C4B-88EE-6E37BFE6B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004661"/>
            <a:ext cx="10668000" cy="914400"/>
          </a:xfrm>
          <a:prstGeom prst="rect">
            <a:avLst/>
          </a:prstGeom>
        </p:spPr>
      </p:pic>
      <p:pic>
        <p:nvPicPr>
          <p:cNvPr id="10" name="Picture 9">
            <a:extLst>
              <a:ext uri="{FF2B5EF4-FFF2-40B4-BE49-F238E27FC236}">
                <a16:creationId xmlns:a16="http://schemas.microsoft.com/office/drawing/2014/main" id="{86050D7C-AE4A-C748-884A-BD173EF7F1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513" y="368074"/>
            <a:ext cx="3073400" cy="393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2F362A68-8862-9E7E-D126-10F885DA78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0625" y="4861564"/>
            <a:ext cx="2190750" cy="1619250"/>
          </a:xfrm>
          <a:prstGeom prst="rect">
            <a:avLst/>
          </a:prstGeom>
        </p:spPr>
      </p:pic>
    </p:spTree>
    <p:extLst>
      <p:ext uri="{BB962C8B-B14F-4D97-AF65-F5344CB8AC3E}">
        <p14:creationId xmlns:p14="http://schemas.microsoft.com/office/powerpoint/2010/main" val="2729735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18FB-5EC3-4A7D-A0CB-4280526E4DB9}"/>
              </a:ext>
            </a:extLst>
          </p:cNvPr>
          <p:cNvSpPr>
            <a:spLocks noGrp="1"/>
          </p:cNvSpPr>
          <p:nvPr>
            <p:ph type="title"/>
          </p:nvPr>
        </p:nvSpPr>
        <p:spPr>
          <a:xfrm>
            <a:off x="838200" y="342898"/>
            <a:ext cx="8565469" cy="919612"/>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F4E3248-DDDB-45C6-8B95-C8630E752718}"/>
              </a:ext>
            </a:extLst>
          </p:cNvPr>
          <p:cNvSpPr>
            <a:spLocks noGrp="1"/>
          </p:cNvSpPr>
          <p:nvPr>
            <p:ph idx="1"/>
          </p:nvPr>
        </p:nvSpPr>
        <p:spPr>
          <a:xfrm>
            <a:off x="5346474" y="219532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9C536-7CAE-45C3-AA1D-C470C9A52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35F94-A24C-4DFD-BCC1-5173E5AEA550}"/>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6" name="Footer Placeholder 5">
            <a:extLst>
              <a:ext uri="{FF2B5EF4-FFF2-40B4-BE49-F238E27FC236}">
                <a16:creationId xmlns:a16="http://schemas.microsoft.com/office/drawing/2014/main" id="{90199DE0-3C59-4BD5-9C5F-3AB9C32E9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BE09E-F26E-4975-A53B-DD2515C16791}"/>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193984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24EA-E0A9-4E6C-8705-5B57007A0573}"/>
              </a:ext>
            </a:extLst>
          </p:cNvPr>
          <p:cNvSpPr>
            <a:spLocks noGrp="1"/>
          </p:cNvSpPr>
          <p:nvPr>
            <p:ph type="title"/>
          </p:nvPr>
        </p:nvSpPr>
        <p:spPr>
          <a:xfrm>
            <a:off x="839788" y="-386778"/>
            <a:ext cx="5908484"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B0A0054-F10A-4152-9BF1-AB9716334EF0}"/>
              </a:ext>
            </a:extLst>
          </p:cNvPr>
          <p:cNvSpPr>
            <a:spLocks noGrp="1"/>
          </p:cNvSpPr>
          <p:nvPr>
            <p:ph type="pic" idx="1"/>
          </p:nvPr>
        </p:nvSpPr>
        <p:spPr>
          <a:xfrm>
            <a:off x="5183188" y="2139696"/>
            <a:ext cx="6172200" cy="37213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A43FD5-D959-439D-A564-56540BC56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6225A-8D3F-4BA9-A2FE-42851B1C469C}"/>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6" name="Footer Placeholder 5">
            <a:extLst>
              <a:ext uri="{FF2B5EF4-FFF2-40B4-BE49-F238E27FC236}">
                <a16:creationId xmlns:a16="http://schemas.microsoft.com/office/drawing/2014/main" id="{B044D418-1151-4E65-9D26-B2F33C1AF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825F8-21D6-4358-8AE1-0D9DBAEB4D85}"/>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91529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AB1D1B-6BF6-1F4A-A164-FA6BD28ECA99}"/>
              </a:ext>
            </a:extLst>
          </p:cNvPr>
          <p:cNvSpPr/>
          <p:nvPr userDrawn="1"/>
        </p:nvSpPr>
        <p:spPr>
          <a:xfrm>
            <a:off x="-60960" y="265176"/>
            <a:ext cx="12192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93E6AB02-E9B6-457F-B4A6-768832FA1425}"/>
              </a:ext>
            </a:extLst>
          </p:cNvPr>
          <p:cNvSpPr>
            <a:spLocks noGrp="1"/>
          </p:cNvSpPr>
          <p:nvPr>
            <p:ph type="body" orient="vert" idx="1"/>
          </p:nvPr>
        </p:nvSpPr>
        <p:spPr>
          <a:xfrm>
            <a:off x="1590294" y="1118530"/>
            <a:ext cx="7734300" cy="419826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525AF0-CD2A-4661-A0E5-843D2CEF4912}"/>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AF9A56BF-657D-446B-9ADF-17AB5F0AC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18A7D-E971-4EA3-B4CF-4541FECA308C}"/>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48987809-D87D-0243-9946-D346288C495C}"/>
              </a:ext>
            </a:extLst>
          </p:cNvPr>
          <p:cNvSpPr/>
          <p:nvPr userDrawn="1"/>
        </p:nvSpPr>
        <p:spPr>
          <a:xfrm>
            <a:off x="9857232" y="0"/>
            <a:ext cx="2334768" cy="6858000"/>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B44CAEE4-B875-40C8-B2AE-6994D379FFED}"/>
              </a:ext>
            </a:extLst>
          </p:cNvPr>
          <p:cNvSpPr>
            <a:spLocks noGrp="1"/>
          </p:cNvSpPr>
          <p:nvPr>
            <p:ph type="title" orient="vert"/>
          </p:nvPr>
        </p:nvSpPr>
        <p:spPr>
          <a:xfrm>
            <a:off x="9502140" y="1118530"/>
            <a:ext cx="2628900" cy="5602945"/>
          </a:xfrm>
        </p:spPr>
        <p:txBody>
          <a:bodyPr vert="eaVert"/>
          <a:lstStyle/>
          <a:p>
            <a:r>
              <a:rPr lang="en-US" dirty="0"/>
              <a:t>Click to edit Master title style</a:t>
            </a:r>
          </a:p>
        </p:txBody>
      </p:sp>
    </p:spTree>
    <p:extLst>
      <p:ext uri="{BB962C8B-B14F-4D97-AF65-F5344CB8AC3E}">
        <p14:creationId xmlns:p14="http://schemas.microsoft.com/office/powerpoint/2010/main" val="297720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8477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7D962B-CED9-C14B-AF61-4FD521334C2C}"/>
              </a:ext>
            </a:extLst>
          </p:cNvPr>
          <p:cNvSpPr/>
          <p:nvPr userDrawn="1"/>
        </p:nvSpPr>
        <p:spPr>
          <a:xfrm>
            <a:off x="0" y="1122363"/>
            <a:ext cx="12192000" cy="363537"/>
          </a:xfrm>
          <a:prstGeom prst="rect">
            <a:avLst/>
          </a:prstGeom>
          <a:solidFill>
            <a:srgbClr val="E63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15B30-ABFC-488B-B5FA-82B1F8E3A47A}"/>
              </a:ext>
            </a:extLst>
          </p:cNvPr>
          <p:cNvSpPr>
            <a:spLocks noGrp="1"/>
          </p:cNvSpPr>
          <p:nvPr>
            <p:ph type="ctrTitle"/>
          </p:nvPr>
        </p:nvSpPr>
        <p:spPr>
          <a:xfrm>
            <a:off x="0" y="1122363"/>
            <a:ext cx="12192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5289054-C4D0-4695-9982-CA1A8608653A}"/>
              </a:ext>
            </a:extLst>
          </p:cNvPr>
          <p:cNvSpPr>
            <a:spLocks noGrp="1"/>
          </p:cNvSpPr>
          <p:nvPr>
            <p:ph type="subTitle" idx="1"/>
          </p:nvPr>
        </p:nvSpPr>
        <p:spPr>
          <a:xfrm>
            <a:off x="0" y="3602038"/>
            <a:ext cx="12066814" cy="1655762"/>
          </a:xfrm>
        </p:spPr>
        <p:txBody>
          <a:bodyPr>
            <a:normAutofit/>
          </a:bodyPr>
          <a:lstStyle>
            <a:lvl1pPr marL="0" indent="0" algn="ctr">
              <a:buNone/>
              <a:defRPr sz="3200">
                <a:solidFill>
                  <a:srgbClr val="4C94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B0DE60-E52F-49EB-A59A-C21F978C72EC}"/>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B4E65AAB-4628-42C9-B3CC-3B2A4F50F3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785DE4-19C1-4D7F-9E3D-A38B42CF00E7}"/>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7" name="Picture 6">
            <a:extLst>
              <a:ext uri="{FF2B5EF4-FFF2-40B4-BE49-F238E27FC236}">
                <a16:creationId xmlns:a16="http://schemas.microsoft.com/office/drawing/2014/main" id="{2FE6EFAB-95B1-6C4B-88EE-6E37BFE6B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004661"/>
            <a:ext cx="10668000" cy="914400"/>
          </a:xfrm>
          <a:prstGeom prst="rect">
            <a:avLst/>
          </a:prstGeom>
        </p:spPr>
      </p:pic>
      <p:pic>
        <p:nvPicPr>
          <p:cNvPr id="10" name="Picture 9">
            <a:extLst>
              <a:ext uri="{FF2B5EF4-FFF2-40B4-BE49-F238E27FC236}">
                <a16:creationId xmlns:a16="http://schemas.microsoft.com/office/drawing/2014/main" id="{86050D7C-AE4A-C748-884A-BD173EF7F1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5386" y="5538787"/>
            <a:ext cx="3073400" cy="393700"/>
          </a:xfrm>
          <a:prstGeom prst="rect">
            <a:avLst/>
          </a:prstGeom>
        </p:spPr>
      </p:pic>
    </p:spTree>
    <p:extLst>
      <p:ext uri="{BB962C8B-B14F-4D97-AF65-F5344CB8AC3E}">
        <p14:creationId xmlns:p14="http://schemas.microsoft.com/office/powerpoint/2010/main" val="1557581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a:xfrm>
            <a:off x="571975" y="250822"/>
            <a:ext cx="10515600" cy="1325563"/>
          </a:xfrm>
        </p:spPr>
        <p:txBody>
          <a:bodyPr>
            <a:normAutofit/>
          </a:bodyPr>
          <a:lstStyle>
            <a:lvl1pPr>
              <a:defRPr sz="3200" spc="-150"/>
            </a:lvl1pPr>
          </a:lstStyle>
          <a:p>
            <a:r>
              <a:rPr lang="en-US" dirty="0"/>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675208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p:txBody>
          <a:bodyPr>
            <a:normAutofit/>
          </a:bodyPr>
          <a:lstStyle>
            <a:lvl1pPr>
              <a:defRPr sz="3200" spc="-150"/>
            </a:lvl1pPr>
          </a:lstStyle>
          <a:p>
            <a:r>
              <a:rPr lang="en-US" dirty="0"/>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lvl1pPr marL="0" indent="0">
              <a:buFontTx/>
              <a:buNone/>
              <a:defRPr sz="2400"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03471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4C94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1193010"/>
            <a:ext cx="10515600" cy="1276235"/>
          </a:xfrm>
          <a:noFill/>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2602952"/>
            <a:ext cx="10515600" cy="1500187"/>
          </a:xfrm>
        </p:spPr>
        <p:txBody>
          <a:bodyPr>
            <a:normAutofit/>
          </a:bodyPr>
          <a:lstStyle>
            <a:lvl1pPr marL="0" indent="0">
              <a:buNone/>
              <a:defRPr sz="2800" b="0" i="1">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C18EC26E-36DB-1A45-94C0-02108BB1611F}"/>
              </a:ext>
            </a:extLst>
          </p:cNvPr>
          <p:cNvSpPr/>
          <p:nvPr userDrawn="1"/>
        </p:nvSpPr>
        <p:spPr>
          <a:xfrm>
            <a:off x="0" y="531174"/>
            <a:ext cx="12192000" cy="363537"/>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4A7167-C2CF-0B42-9B8E-C497FE03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386" y="6145212"/>
            <a:ext cx="3073400" cy="393700"/>
          </a:xfrm>
          <a:prstGeom prst="rect">
            <a:avLst/>
          </a:prstGeom>
        </p:spPr>
      </p:pic>
      <p:cxnSp>
        <p:nvCxnSpPr>
          <p:cNvPr id="11" name="Straight Connector 10">
            <a:extLst>
              <a:ext uri="{FF2B5EF4-FFF2-40B4-BE49-F238E27FC236}">
                <a16:creationId xmlns:a16="http://schemas.microsoft.com/office/drawing/2014/main" id="{1D59A4CD-4E8E-7640-B097-26FF29FB2708}"/>
              </a:ext>
            </a:extLst>
          </p:cNvPr>
          <p:cNvCxnSpPr/>
          <p:nvPr userDrawn="1"/>
        </p:nvCxnSpPr>
        <p:spPr>
          <a:xfrm>
            <a:off x="0" y="511182"/>
            <a:ext cx="12192000" cy="0"/>
          </a:xfrm>
          <a:prstGeom prst="line">
            <a:avLst/>
          </a:prstGeom>
          <a:ln>
            <a:solidFill>
              <a:srgbClr val="E636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736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77239"/>
            <a:ext cx="10515600" cy="1276235"/>
          </a:xfrm>
          <a:noFill/>
        </p:spPr>
        <p:txBody>
          <a:bodyPr anchor="b">
            <a:normAutofit/>
          </a:bodyPr>
          <a:lstStyle>
            <a:lvl1pPr>
              <a:defRPr sz="4400">
                <a:solidFill>
                  <a:srgbClr val="08477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1198996"/>
            <a:ext cx="10515600" cy="1500187"/>
          </a:xfrm>
        </p:spPr>
        <p:txBody>
          <a:bodyPr>
            <a:normAutofit/>
          </a:bodyPr>
          <a:lstStyle>
            <a:lvl1pPr marL="0" indent="0">
              <a:buNone/>
              <a:defRPr sz="2800" b="0" i="1">
                <a:solidFill>
                  <a:srgbClr val="4C94BF"/>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9" name="Picture 8">
            <a:extLst>
              <a:ext uri="{FF2B5EF4-FFF2-40B4-BE49-F238E27FC236}">
                <a16:creationId xmlns:a16="http://schemas.microsoft.com/office/drawing/2014/main" id="{824A7167-C2CF-0B42-9B8E-C497FE03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386" y="6145212"/>
            <a:ext cx="3073400" cy="393700"/>
          </a:xfrm>
          <a:prstGeom prst="rect">
            <a:avLst/>
          </a:prstGeom>
        </p:spPr>
      </p:pic>
      <p:sp>
        <p:nvSpPr>
          <p:cNvPr id="12" name="Rectangle 11">
            <a:extLst>
              <a:ext uri="{FF2B5EF4-FFF2-40B4-BE49-F238E27FC236}">
                <a16:creationId xmlns:a16="http://schemas.microsoft.com/office/drawing/2014/main" id="{90B9AE3E-BD6D-2A4B-B057-4A41733B9A05}"/>
              </a:ext>
            </a:extLst>
          </p:cNvPr>
          <p:cNvSpPr/>
          <p:nvPr userDrawn="1"/>
        </p:nvSpPr>
        <p:spPr>
          <a:xfrm>
            <a:off x="0" y="1"/>
            <a:ext cx="12192000" cy="284596"/>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306371-450D-CA43-AAD6-8EA9158FEB8B}"/>
              </a:ext>
            </a:extLst>
          </p:cNvPr>
          <p:cNvSpPr/>
          <p:nvPr userDrawn="1"/>
        </p:nvSpPr>
        <p:spPr>
          <a:xfrm>
            <a:off x="0" y="0"/>
            <a:ext cx="8441871" cy="136525"/>
          </a:xfrm>
          <a:prstGeom prst="rect">
            <a:avLst/>
          </a:prstGeom>
          <a:solidFill>
            <a:srgbClr val="E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B0B1CC0-FABE-4E4B-AB60-EACC5EFB6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22434" y="-320675"/>
            <a:ext cx="8656866" cy="914400"/>
          </a:xfrm>
          <a:prstGeom prst="rect">
            <a:avLst/>
          </a:prstGeom>
        </p:spPr>
      </p:pic>
      <p:pic>
        <p:nvPicPr>
          <p:cNvPr id="15" name="Picture 14">
            <a:extLst>
              <a:ext uri="{FF2B5EF4-FFF2-40B4-BE49-F238E27FC236}">
                <a16:creationId xmlns:a16="http://schemas.microsoft.com/office/drawing/2014/main" id="{59BEAC23-76DF-D64C-A9E7-1C68CC9D37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481019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0F0FF-CFAE-421F-A25D-542EA54F5B08}"/>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3" name="Footer Placeholder 2">
            <a:extLst>
              <a:ext uri="{FF2B5EF4-FFF2-40B4-BE49-F238E27FC236}">
                <a16:creationId xmlns:a16="http://schemas.microsoft.com/office/drawing/2014/main" id="{E3308C20-C018-4A0B-AAB8-68F23480DB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798700-79B5-48B2-B284-C21FC244588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5" name="Rectangle 4">
            <a:extLst>
              <a:ext uri="{FF2B5EF4-FFF2-40B4-BE49-F238E27FC236}">
                <a16:creationId xmlns:a16="http://schemas.microsoft.com/office/drawing/2014/main" id="{0EC808BE-973C-ED42-8679-57F6959D3B49}"/>
              </a:ext>
            </a:extLst>
          </p:cNvPr>
          <p:cNvSpPr/>
          <p:nvPr userDrawn="1"/>
        </p:nvSpPr>
        <p:spPr>
          <a:xfrm>
            <a:off x="0" y="0"/>
            <a:ext cx="12192000" cy="635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A729D0-E62E-2B47-81E5-04D4B79C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3376008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73EF-2471-4C40-B4C8-6ED3E780679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BA48237-7DA9-46A6-98D2-E4A6BEAD764E}"/>
              </a:ext>
            </a:extLst>
          </p:cNvPr>
          <p:cNvSpPr>
            <a:spLocks noGrp="1"/>
          </p:cNvSpPr>
          <p:nvPr>
            <p:ph sz="half" idx="1"/>
          </p:nvPr>
        </p:nvSpPr>
        <p:spPr>
          <a:xfrm>
            <a:off x="838200" y="1825625"/>
            <a:ext cx="5181600" cy="4351338"/>
          </a:xfrm>
        </p:spPr>
        <p:txBody>
          <a:bodyPr/>
          <a:lstStyle>
            <a:lvl1pPr marL="0" indent="0">
              <a:buFontTx/>
              <a:buNone/>
              <a:defRPr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7782DEA-187C-4E27-A4F3-895A96013861}"/>
              </a:ext>
            </a:extLst>
          </p:cNvPr>
          <p:cNvSpPr>
            <a:spLocks noGrp="1"/>
          </p:cNvSpPr>
          <p:nvPr>
            <p:ph sz="half" idx="2"/>
          </p:nvPr>
        </p:nvSpPr>
        <p:spPr>
          <a:xfrm>
            <a:off x="6172200" y="1825625"/>
            <a:ext cx="5181600" cy="4351338"/>
          </a:xfrm>
        </p:spPr>
        <p:txBody>
          <a:bodyPr/>
          <a:lstStyle>
            <a:lvl1pPr marL="0" indent="0">
              <a:buFontTx/>
              <a:buNone/>
              <a:defRPr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158251D-06B5-4C61-BD1A-3DA498B0D661}"/>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6" name="Footer Placeholder 5">
            <a:extLst>
              <a:ext uri="{FF2B5EF4-FFF2-40B4-BE49-F238E27FC236}">
                <a16:creationId xmlns:a16="http://schemas.microsoft.com/office/drawing/2014/main" id="{FB0CA853-58C6-4992-8EB7-980C2A3D5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21832-1B6B-4CE5-AAFA-6086F1489D50}"/>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243257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a:xfrm>
            <a:off x="571975" y="250822"/>
            <a:ext cx="10515600" cy="1325563"/>
          </a:xfrm>
        </p:spPr>
        <p:txBody>
          <a:bodyPr>
            <a:normAutofit/>
          </a:bodyPr>
          <a:lstStyle>
            <a:lvl1pPr>
              <a:defRPr sz="3200" spc="-150"/>
            </a:lvl1pPr>
          </a:lstStyle>
          <a:p>
            <a:r>
              <a:rPr lang="en-US" dirty="0"/>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466190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7B04-B587-44BC-BCDD-0770BFF5C5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C15A2-6766-406B-9FBB-51AAEA773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A1660-77C4-477D-8105-2AE5CFFA9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7F565-02EB-459F-AB6E-B731CF9E0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7ABCDD-25AF-4ED8-8042-437D3AAB0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FEDCB-7A20-4918-AEED-D4771009C270}"/>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8" name="Footer Placeholder 7">
            <a:extLst>
              <a:ext uri="{FF2B5EF4-FFF2-40B4-BE49-F238E27FC236}">
                <a16:creationId xmlns:a16="http://schemas.microsoft.com/office/drawing/2014/main" id="{4D4A6458-F182-469A-80A8-8CE3B9751F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D8A42-8E5A-411D-BAAD-9855C4BE19E7}"/>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627048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6994-4708-446A-825B-BE040B4C3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7A84A1-9F9B-45D3-8EC5-43C4FB08603C}"/>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4" name="Footer Placeholder 3">
            <a:extLst>
              <a:ext uri="{FF2B5EF4-FFF2-40B4-BE49-F238E27FC236}">
                <a16:creationId xmlns:a16="http://schemas.microsoft.com/office/drawing/2014/main" id="{C3B2A4D6-2785-4053-95D5-0632F1B89D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DDE449-7A61-4A08-B34D-8422514CF13F}"/>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122896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18FB-5EC3-4A7D-A0CB-4280526E4DB9}"/>
              </a:ext>
            </a:extLst>
          </p:cNvPr>
          <p:cNvSpPr>
            <a:spLocks noGrp="1"/>
          </p:cNvSpPr>
          <p:nvPr>
            <p:ph type="title"/>
          </p:nvPr>
        </p:nvSpPr>
        <p:spPr>
          <a:xfrm>
            <a:off x="838200" y="342898"/>
            <a:ext cx="8565469" cy="919612"/>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F4E3248-DDDB-45C6-8B95-C8630E752718}"/>
              </a:ext>
            </a:extLst>
          </p:cNvPr>
          <p:cNvSpPr>
            <a:spLocks noGrp="1"/>
          </p:cNvSpPr>
          <p:nvPr>
            <p:ph idx="1"/>
          </p:nvPr>
        </p:nvSpPr>
        <p:spPr>
          <a:xfrm>
            <a:off x="5346474" y="219532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9C536-7CAE-45C3-AA1D-C470C9A52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35F94-A24C-4DFD-BCC1-5173E5AEA550}"/>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6" name="Footer Placeholder 5">
            <a:extLst>
              <a:ext uri="{FF2B5EF4-FFF2-40B4-BE49-F238E27FC236}">
                <a16:creationId xmlns:a16="http://schemas.microsoft.com/office/drawing/2014/main" id="{90199DE0-3C59-4BD5-9C5F-3AB9C32E9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BE09E-F26E-4975-A53B-DD2515C16791}"/>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2501614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24EA-E0A9-4E6C-8705-5B57007A0573}"/>
              </a:ext>
            </a:extLst>
          </p:cNvPr>
          <p:cNvSpPr>
            <a:spLocks noGrp="1"/>
          </p:cNvSpPr>
          <p:nvPr>
            <p:ph type="title"/>
          </p:nvPr>
        </p:nvSpPr>
        <p:spPr>
          <a:xfrm>
            <a:off x="839788" y="-386778"/>
            <a:ext cx="5908484"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B0A0054-F10A-4152-9BF1-AB9716334EF0}"/>
              </a:ext>
            </a:extLst>
          </p:cNvPr>
          <p:cNvSpPr>
            <a:spLocks noGrp="1"/>
          </p:cNvSpPr>
          <p:nvPr>
            <p:ph type="pic" idx="1"/>
          </p:nvPr>
        </p:nvSpPr>
        <p:spPr>
          <a:xfrm>
            <a:off x="5183188" y="2139696"/>
            <a:ext cx="6172200" cy="37213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A43FD5-D959-439D-A564-56540BC56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6225A-8D3F-4BA9-A2FE-42851B1C469C}"/>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6" name="Footer Placeholder 5">
            <a:extLst>
              <a:ext uri="{FF2B5EF4-FFF2-40B4-BE49-F238E27FC236}">
                <a16:creationId xmlns:a16="http://schemas.microsoft.com/office/drawing/2014/main" id="{B044D418-1151-4E65-9D26-B2F33C1AF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825F8-21D6-4358-8AE1-0D9DBAEB4D85}"/>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655516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AB1D1B-6BF6-1F4A-A164-FA6BD28ECA99}"/>
              </a:ext>
            </a:extLst>
          </p:cNvPr>
          <p:cNvSpPr/>
          <p:nvPr userDrawn="1"/>
        </p:nvSpPr>
        <p:spPr>
          <a:xfrm>
            <a:off x="-60960" y="265176"/>
            <a:ext cx="12192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93E6AB02-E9B6-457F-B4A6-768832FA1425}"/>
              </a:ext>
            </a:extLst>
          </p:cNvPr>
          <p:cNvSpPr>
            <a:spLocks noGrp="1"/>
          </p:cNvSpPr>
          <p:nvPr>
            <p:ph type="body" orient="vert" idx="1"/>
          </p:nvPr>
        </p:nvSpPr>
        <p:spPr>
          <a:xfrm>
            <a:off x="1590294" y="1118530"/>
            <a:ext cx="7734300" cy="419826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525AF0-CD2A-4661-A0E5-843D2CEF4912}"/>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AF9A56BF-657D-446B-9ADF-17AB5F0AC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18A7D-E971-4EA3-B4CF-4541FECA308C}"/>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48987809-D87D-0243-9946-D346288C495C}"/>
              </a:ext>
            </a:extLst>
          </p:cNvPr>
          <p:cNvSpPr/>
          <p:nvPr userDrawn="1"/>
        </p:nvSpPr>
        <p:spPr>
          <a:xfrm>
            <a:off x="9857232" y="0"/>
            <a:ext cx="2334768" cy="6858000"/>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B44CAEE4-B875-40C8-B2AE-6994D379FFED}"/>
              </a:ext>
            </a:extLst>
          </p:cNvPr>
          <p:cNvSpPr>
            <a:spLocks noGrp="1"/>
          </p:cNvSpPr>
          <p:nvPr>
            <p:ph type="title" orient="vert"/>
          </p:nvPr>
        </p:nvSpPr>
        <p:spPr>
          <a:xfrm>
            <a:off x="9502140" y="1118530"/>
            <a:ext cx="2628900" cy="5602945"/>
          </a:xfrm>
        </p:spPr>
        <p:txBody>
          <a:bodyPr vert="eaVert"/>
          <a:lstStyle/>
          <a:p>
            <a:r>
              <a:rPr lang="en-US" dirty="0"/>
              <a:t>Click to edit Master title style</a:t>
            </a:r>
          </a:p>
        </p:txBody>
      </p:sp>
    </p:spTree>
    <p:extLst>
      <p:ext uri="{BB962C8B-B14F-4D97-AF65-F5344CB8AC3E}">
        <p14:creationId xmlns:p14="http://schemas.microsoft.com/office/powerpoint/2010/main" val="256869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p:txBody>
          <a:bodyPr>
            <a:normAutofit/>
          </a:bodyPr>
          <a:lstStyle>
            <a:lvl1pPr>
              <a:defRPr sz="3200" spc="-150"/>
            </a:lvl1pPr>
          </a:lstStyle>
          <a:p>
            <a:r>
              <a:rPr lang="en-US" dirty="0"/>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lvl1pPr marL="0" indent="0">
              <a:buFontTx/>
              <a:buNone/>
              <a:defRPr sz="2400"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146654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4C94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1193010"/>
            <a:ext cx="10515600" cy="1276235"/>
          </a:xfrm>
          <a:noFill/>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2602952"/>
            <a:ext cx="10515600" cy="1500187"/>
          </a:xfrm>
        </p:spPr>
        <p:txBody>
          <a:bodyPr>
            <a:normAutofit/>
          </a:bodyPr>
          <a:lstStyle>
            <a:lvl1pPr marL="0" indent="0">
              <a:buNone/>
              <a:defRPr sz="2800" b="0" i="1">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C18EC26E-36DB-1A45-94C0-02108BB1611F}"/>
              </a:ext>
            </a:extLst>
          </p:cNvPr>
          <p:cNvSpPr/>
          <p:nvPr userDrawn="1"/>
        </p:nvSpPr>
        <p:spPr>
          <a:xfrm>
            <a:off x="0" y="531174"/>
            <a:ext cx="12192000" cy="363537"/>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D59A4CD-4E8E-7640-B097-26FF29FB2708}"/>
              </a:ext>
            </a:extLst>
          </p:cNvPr>
          <p:cNvCxnSpPr/>
          <p:nvPr userDrawn="1"/>
        </p:nvCxnSpPr>
        <p:spPr>
          <a:xfrm>
            <a:off x="0" y="511182"/>
            <a:ext cx="12192000" cy="0"/>
          </a:xfrm>
          <a:prstGeom prst="line">
            <a:avLst/>
          </a:prstGeom>
          <a:ln>
            <a:solidFill>
              <a:srgbClr val="E6364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A75917C-0F50-EE3D-34DF-7BB4EC30AC7D}"/>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070984" y="6299894"/>
            <a:ext cx="2407540" cy="308404"/>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8AD635EA-CA40-18B7-AFBF-E4F91FC6158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9706201" y="5953576"/>
            <a:ext cx="1038922" cy="767899"/>
          </a:xfrm>
          <a:prstGeom prst="rect">
            <a:avLst/>
          </a:prstGeom>
        </p:spPr>
      </p:pic>
    </p:spTree>
    <p:extLst>
      <p:ext uri="{BB962C8B-B14F-4D97-AF65-F5344CB8AC3E}">
        <p14:creationId xmlns:p14="http://schemas.microsoft.com/office/powerpoint/2010/main" val="30188963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77239"/>
            <a:ext cx="10515600" cy="1276235"/>
          </a:xfrm>
          <a:noFill/>
        </p:spPr>
        <p:txBody>
          <a:bodyPr anchor="b">
            <a:normAutofit/>
          </a:bodyPr>
          <a:lstStyle>
            <a:lvl1pPr>
              <a:defRPr sz="4400">
                <a:solidFill>
                  <a:srgbClr val="08477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1198996"/>
            <a:ext cx="10515600" cy="1500187"/>
          </a:xfrm>
        </p:spPr>
        <p:txBody>
          <a:bodyPr>
            <a:normAutofit/>
          </a:bodyPr>
          <a:lstStyle>
            <a:lvl1pPr marL="0" indent="0">
              <a:buNone/>
              <a:defRPr sz="2800" b="0" i="1">
                <a:solidFill>
                  <a:srgbClr val="4C94BF"/>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9" name="Picture 8">
            <a:extLst>
              <a:ext uri="{FF2B5EF4-FFF2-40B4-BE49-F238E27FC236}">
                <a16:creationId xmlns:a16="http://schemas.microsoft.com/office/drawing/2014/main" id="{824A7167-C2CF-0B42-9B8E-C497FE03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386" y="6145212"/>
            <a:ext cx="3073400" cy="393700"/>
          </a:xfrm>
          <a:prstGeom prst="rect">
            <a:avLst/>
          </a:prstGeom>
        </p:spPr>
      </p:pic>
      <p:sp>
        <p:nvSpPr>
          <p:cNvPr id="12" name="Rectangle 11">
            <a:extLst>
              <a:ext uri="{FF2B5EF4-FFF2-40B4-BE49-F238E27FC236}">
                <a16:creationId xmlns:a16="http://schemas.microsoft.com/office/drawing/2014/main" id="{90B9AE3E-BD6D-2A4B-B057-4A41733B9A05}"/>
              </a:ext>
            </a:extLst>
          </p:cNvPr>
          <p:cNvSpPr/>
          <p:nvPr userDrawn="1"/>
        </p:nvSpPr>
        <p:spPr>
          <a:xfrm>
            <a:off x="0" y="1"/>
            <a:ext cx="12192000" cy="284596"/>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306371-450D-CA43-AAD6-8EA9158FEB8B}"/>
              </a:ext>
            </a:extLst>
          </p:cNvPr>
          <p:cNvSpPr/>
          <p:nvPr userDrawn="1"/>
        </p:nvSpPr>
        <p:spPr>
          <a:xfrm>
            <a:off x="0" y="0"/>
            <a:ext cx="8441871" cy="136525"/>
          </a:xfrm>
          <a:prstGeom prst="rect">
            <a:avLst/>
          </a:prstGeom>
          <a:solidFill>
            <a:srgbClr val="E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B0B1CC0-FABE-4E4B-AB60-EACC5EFB6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22434" y="-320675"/>
            <a:ext cx="8656866" cy="914400"/>
          </a:xfrm>
          <a:prstGeom prst="rect">
            <a:avLst/>
          </a:prstGeom>
        </p:spPr>
      </p:pic>
      <p:pic>
        <p:nvPicPr>
          <p:cNvPr id="15" name="Picture 14">
            <a:extLst>
              <a:ext uri="{FF2B5EF4-FFF2-40B4-BE49-F238E27FC236}">
                <a16:creationId xmlns:a16="http://schemas.microsoft.com/office/drawing/2014/main" id="{59BEAC23-76DF-D64C-A9E7-1C68CC9D37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1956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0F0FF-CFAE-421F-A25D-542EA54F5B08}"/>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3" name="Footer Placeholder 2">
            <a:extLst>
              <a:ext uri="{FF2B5EF4-FFF2-40B4-BE49-F238E27FC236}">
                <a16:creationId xmlns:a16="http://schemas.microsoft.com/office/drawing/2014/main" id="{E3308C20-C018-4A0B-AAB8-68F23480DB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798700-79B5-48B2-B284-C21FC244588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5" name="Rectangle 4">
            <a:extLst>
              <a:ext uri="{FF2B5EF4-FFF2-40B4-BE49-F238E27FC236}">
                <a16:creationId xmlns:a16="http://schemas.microsoft.com/office/drawing/2014/main" id="{0EC808BE-973C-ED42-8679-57F6959D3B49}"/>
              </a:ext>
            </a:extLst>
          </p:cNvPr>
          <p:cNvSpPr/>
          <p:nvPr userDrawn="1"/>
        </p:nvSpPr>
        <p:spPr>
          <a:xfrm>
            <a:off x="0" y="0"/>
            <a:ext cx="12192000" cy="635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A729D0-E62E-2B47-81E5-04D4B79C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42713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73EF-2471-4C40-B4C8-6ED3E780679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BA48237-7DA9-46A6-98D2-E4A6BEAD764E}"/>
              </a:ext>
            </a:extLst>
          </p:cNvPr>
          <p:cNvSpPr>
            <a:spLocks noGrp="1"/>
          </p:cNvSpPr>
          <p:nvPr>
            <p:ph sz="half" idx="1"/>
          </p:nvPr>
        </p:nvSpPr>
        <p:spPr>
          <a:xfrm>
            <a:off x="838200" y="1825625"/>
            <a:ext cx="5181600" cy="4351338"/>
          </a:xfrm>
        </p:spPr>
        <p:txBody>
          <a:bodyPr/>
          <a:lstStyle>
            <a:lvl1pPr marL="0" indent="0">
              <a:buFontTx/>
              <a:buNone/>
              <a:defRPr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7782DEA-187C-4E27-A4F3-895A96013861}"/>
              </a:ext>
            </a:extLst>
          </p:cNvPr>
          <p:cNvSpPr>
            <a:spLocks noGrp="1"/>
          </p:cNvSpPr>
          <p:nvPr>
            <p:ph sz="half" idx="2"/>
          </p:nvPr>
        </p:nvSpPr>
        <p:spPr>
          <a:xfrm>
            <a:off x="6172200" y="1825625"/>
            <a:ext cx="5181600" cy="4351338"/>
          </a:xfrm>
        </p:spPr>
        <p:txBody>
          <a:bodyPr/>
          <a:lstStyle>
            <a:lvl1pPr marL="0" indent="0">
              <a:buFontTx/>
              <a:buNone/>
              <a:defRPr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158251D-06B5-4C61-BD1A-3DA498B0D661}"/>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6" name="Footer Placeholder 5">
            <a:extLst>
              <a:ext uri="{FF2B5EF4-FFF2-40B4-BE49-F238E27FC236}">
                <a16:creationId xmlns:a16="http://schemas.microsoft.com/office/drawing/2014/main" id="{FB0CA853-58C6-4992-8EB7-980C2A3D5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21832-1B6B-4CE5-AAFA-6086F1489D50}"/>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27336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7B04-B587-44BC-BCDD-0770BFF5C5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C15A2-6766-406B-9FBB-51AAEA773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A1660-77C4-477D-8105-2AE5CFFA9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7F565-02EB-459F-AB6E-B731CF9E0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7ABCDD-25AF-4ED8-8042-437D3AAB0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FEDCB-7A20-4918-AEED-D4771009C270}"/>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8" name="Footer Placeholder 7">
            <a:extLst>
              <a:ext uri="{FF2B5EF4-FFF2-40B4-BE49-F238E27FC236}">
                <a16:creationId xmlns:a16="http://schemas.microsoft.com/office/drawing/2014/main" id="{4D4A6458-F182-469A-80A8-8CE3B9751F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D8A42-8E5A-411D-BAAD-9855C4BE19E7}"/>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2194711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6994-4708-446A-825B-BE040B4C3CDD}"/>
              </a:ext>
            </a:extLst>
          </p:cNvPr>
          <p:cNvSpPr>
            <a:spLocks noGrp="1"/>
          </p:cNvSpPr>
          <p:nvPr>
            <p:ph type="title"/>
          </p:nvPr>
        </p:nvSpPr>
        <p:spPr>
          <a:xfrm>
            <a:off x="607291" y="136525"/>
            <a:ext cx="114554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287A84A1-9F9B-45D3-8EC5-43C4FB08603C}"/>
              </a:ext>
            </a:extLst>
          </p:cNvPr>
          <p:cNvSpPr>
            <a:spLocks noGrp="1"/>
          </p:cNvSpPr>
          <p:nvPr>
            <p:ph type="dt" sz="half" idx="10"/>
          </p:nvPr>
        </p:nvSpPr>
        <p:spPr/>
        <p:txBody>
          <a:bodyPr/>
          <a:lstStyle/>
          <a:p>
            <a:fld id="{4D51C854-652B-4E79-9D7A-F37DE8EF5472}" type="datetimeFigureOut">
              <a:rPr lang="en-US" smtClean="0"/>
              <a:t>9/25/2023</a:t>
            </a:fld>
            <a:endParaRPr lang="en-US"/>
          </a:p>
        </p:txBody>
      </p:sp>
      <p:sp>
        <p:nvSpPr>
          <p:cNvPr id="4" name="Footer Placeholder 3">
            <a:extLst>
              <a:ext uri="{FF2B5EF4-FFF2-40B4-BE49-F238E27FC236}">
                <a16:creationId xmlns:a16="http://schemas.microsoft.com/office/drawing/2014/main" id="{C3B2A4D6-2785-4053-95D5-0632F1B89D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DDE449-7A61-4A08-B34D-8422514CF13F}"/>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934586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45C75F-3556-C649-BD00-FEF80D1354FA}"/>
              </a:ext>
            </a:extLst>
          </p:cNvPr>
          <p:cNvSpPr/>
          <p:nvPr userDrawn="1"/>
        </p:nvSpPr>
        <p:spPr>
          <a:xfrm>
            <a:off x="0" y="0"/>
            <a:ext cx="12192000" cy="1525361"/>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777E154-FAEA-460A-BF29-B31CC53B18F2}"/>
              </a:ext>
            </a:extLst>
          </p:cNvPr>
          <p:cNvSpPr>
            <a:spLocks noGrp="1"/>
          </p:cNvSpPr>
          <p:nvPr>
            <p:ph type="title"/>
          </p:nvPr>
        </p:nvSpPr>
        <p:spPr>
          <a:xfrm>
            <a:off x="838200" y="25082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D944C5A-D7CD-4AD7-9B82-A734FFF3D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D59C56-7ED3-4826-94A3-0EFB5327C11B}"/>
              </a:ext>
            </a:extLst>
          </p:cNvPr>
          <p:cNvSpPr>
            <a:spLocks noGrp="1"/>
          </p:cNvSpPr>
          <p:nvPr>
            <p:ph type="dt" sz="half" idx="2"/>
          </p:nvPr>
        </p:nvSpPr>
        <p:spPr>
          <a:xfrm>
            <a:off x="2574471" y="6356350"/>
            <a:ext cx="19213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94D45940-D40E-4A18-AC97-5D2E11794026}"/>
              </a:ext>
            </a:extLst>
          </p:cNvPr>
          <p:cNvSpPr>
            <a:spLocks noGrp="1"/>
          </p:cNvSpPr>
          <p:nvPr>
            <p:ph type="ftr" sz="quarter" idx="3"/>
          </p:nvPr>
        </p:nvSpPr>
        <p:spPr>
          <a:xfrm>
            <a:off x="44958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F9607D-5525-4E7C-BF9F-68472E6FA59F}"/>
              </a:ext>
            </a:extLst>
          </p:cNvPr>
          <p:cNvSpPr>
            <a:spLocks noGrp="1"/>
          </p:cNvSpPr>
          <p:nvPr>
            <p:ph type="sldNum" sz="quarter" idx="4"/>
          </p:nvPr>
        </p:nvSpPr>
        <p:spPr>
          <a:xfrm>
            <a:off x="838200" y="6356350"/>
            <a:ext cx="1371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7C50F-8E12-4D20-A5FA-C2D0809119BD}" type="slidenum">
              <a:rPr lang="en-US" smtClean="0"/>
              <a:pPr/>
              <a:t>‹#›</a:t>
            </a:fld>
            <a:endParaRPr lang="en-US" dirty="0"/>
          </a:p>
        </p:txBody>
      </p:sp>
      <p:pic>
        <p:nvPicPr>
          <p:cNvPr id="10" name="Picture 9">
            <a:extLst>
              <a:ext uri="{FF2B5EF4-FFF2-40B4-BE49-F238E27FC236}">
                <a16:creationId xmlns:a16="http://schemas.microsoft.com/office/drawing/2014/main" id="{5FB71B07-A4DF-E14E-944A-F00A741071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35134" y="1004661"/>
            <a:ext cx="8656866" cy="914400"/>
          </a:xfrm>
          <a:prstGeom prst="rect">
            <a:avLst/>
          </a:prstGeom>
        </p:spPr>
      </p:pic>
      <p:sp>
        <p:nvSpPr>
          <p:cNvPr id="12" name="Rectangle 11">
            <a:extLst>
              <a:ext uri="{FF2B5EF4-FFF2-40B4-BE49-F238E27FC236}">
                <a16:creationId xmlns:a16="http://schemas.microsoft.com/office/drawing/2014/main" id="{AE20C2FD-9115-6D4C-9E7B-83033E0B323F}"/>
              </a:ext>
            </a:extLst>
          </p:cNvPr>
          <p:cNvSpPr/>
          <p:nvPr userDrawn="1"/>
        </p:nvSpPr>
        <p:spPr>
          <a:xfrm>
            <a:off x="0" y="0"/>
            <a:ext cx="8441871" cy="250822"/>
          </a:xfrm>
          <a:prstGeom prst="rect">
            <a:avLst/>
          </a:prstGeom>
          <a:solidFill>
            <a:srgbClr val="E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1391A1-C042-0F4A-9166-0101B4D42E30}"/>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tretch>
            <a:fillRect/>
          </a:stretch>
        </p:blipFill>
        <p:spPr>
          <a:xfrm>
            <a:off x="8290184" y="696257"/>
            <a:ext cx="2407540" cy="30840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CF6778A6-5CA6-6069-23E5-099B6A80CAFE}"/>
              </a:ext>
            </a:extLst>
          </p:cNvPr>
          <p:cNvPicPr>
            <a:picLocks noGrp="1" noRot="1" noChangeAspect="1" noMove="1" noResize="1" noEditPoints="1" noAdjustHandles="1" noChangeArrowheads="1" noChangeShapeType="1" noCrop="1"/>
          </p:cNvPicPr>
          <p:nvPr userDrawn="1"/>
        </p:nvPicPr>
        <p:blipFill>
          <a:blip r:embed="rId16">
            <a:extLst>
              <a:ext uri="{28A0092B-C50C-407E-A947-70E740481C1C}">
                <a14:useLocalDpi xmlns:a14="http://schemas.microsoft.com/office/drawing/2010/main" val="0"/>
              </a:ext>
            </a:extLst>
          </a:blip>
          <a:stretch>
            <a:fillRect/>
          </a:stretch>
        </p:blipFill>
        <p:spPr>
          <a:xfrm>
            <a:off x="10925401" y="349939"/>
            <a:ext cx="1038922" cy="767899"/>
          </a:xfrm>
          <a:prstGeom prst="rect">
            <a:avLst/>
          </a:prstGeom>
        </p:spPr>
      </p:pic>
    </p:spTree>
    <p:extLst>
      <p:ext uri="{BB962C8B-B14F-4D97-AF65-F5344CB8AC3E}">
        <p14:creationId xmlns:p14="http://schemas.microsoft.com/office/powerpoint/2010/main" val="4189261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55" r:id="rId6"/>
    <p:sldLayoutId id="2147483652" r:id="rId7"/>
    <p:sldLayoutId id="2147483653" r:id="rId8"/>
    <p:sldLayoutId id="2147483654" r:id="rId9"/>
    <p:sldLayoutId id="2147483656" r:id="rId10"/>
    <p:sldLayoutId id="2147483657" r:id="rId11"/>
    <p:sldLayoutId id="2147483659" r:id="rId12"/>
  </p:sldLayoutIdLst>
  <p:txStyles>
    <p:title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45C75F-3556-C649-BD00-FEF80D1354FA}"/>
              </a:ext>
            </a:extLst>
          </p:cNvPr>
          <p:cNvSpPr/>
          <p:nvPr userDrawn="1"/>
        </p:nvSpPr>
        <p:spPr>
          <a:xfrm>
            <a:off x="0" y="0"/>
            <a:ext cx="12192000" cy="1525361"/>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777E154-FAEA-460A-BF29-B31CC53B18F2}"/>
              </a:ext>
            </a:extLst>
          </p:cNvPr>
          <p:cNvSpPr>
            <a:spLocks noGrp="1"/>
          </p:cNvSpPr>
          <p:nvPr>
            <p:ph type="title"/>
          </p:nvPr>
        </p:nvSpPr>
        <p:spPr>
          <a:xfrm>
            <a:off x="838200" y="25082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D944C5A-D7CD-4AD7-9B82-A734FFF3D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D59C56-7ED3-4826-94A3-0EFB5327C11B}"/>
              </a:ext>
            </a:extLst>
          </p:cNvPr>
          <p:cNvSpPr>
            <a:spLocks noGrp="1"/>
          </p:cNvSpPr>
          <p:nvPr>
            <p:ph type="dt" sz="half" idx="2"/>
          </p:nvPr>
        </p:nvSpPr>
        <p:spPr>
          <a:xfrm>
            <a:off x="2574471" y="6356350"/>
            <a:ext cx="19213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1C854-652B-4E79-9D7A-F37DE8EF5472}" type="datetimeFigureOut">
              <a:rPr lang="en-US" smtClean="0"/>
              <a:t>9/25/2023</a:t>
            </a:fld>
            <a:endParaRPr lang="en-US"/>
          </a:p>
        </p:txBody>
      </p:sp>
      <p:sp>
        <p:nvSpPr>
          <p:cNvPr id="5" name="Footer Placeholder 4">
            <a:extLst>
              <a:ext uri="{FF2B5EF4-FFF2-40B4-BE49-F238E27FC236}">
                <a16:creationId xmlns:a16="http://schemas.microsoft.com/office/drawing/2014/main" id="{94D45940-D40E-4A18-AC97-5D2E11794026}"/>
              </a:ext>
            </a:extLst>
          </p:cNvPr>
          <p:cNvSpPr>
            <a:spLocks noGrp="1"/>
          </p:cNvSpPr>
          <p:nvPr>
            <p:ph type="ftr" sz="quarter" idx="3"/>
          </p:nvPr>
        </p:nvSpPr>
        <p:spPr>
          <a:xfrm>
            <a:off x="44958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F9607D-5525-4E7C-BF9F-68472E6FA59F}"/>
              </a:ext>
            </a:extLst>
          </p:cNvPr>
          <p:cNvSpPr>
            <a:spLocks noGrp="1"/>
          </p:cNvSpPr>
          <p:nvPr>
            <p:ph type="sldNum" sz="quarter" idx="4"/>
          </p:nvPr>
        </p:nvSpPr>
        <p:spPr>
          <a:xfrm>
            <a:off x="838200" y="6356350"/>
            <a:ext cx="1371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7C50F-8E12-4D20-A5FA-C2D0809119BD}" type="slidenum">
              <a:rPr lang="en-US" smtClean="0"/>
              <a:pPr/>
              <a:t>‹#›</a:t>
            </a:fld>
            <a:endParaRPr lang="en-US" dirty="0"/>
          </a:p>
        </p:txBody>
      </p:sp>
      <p:pic>
        <p:nvPicPr>
          <p:cNvPr id="10" name="Picture 9">
            <a:extLst>
              <a:ext uri="{FF2B5EF4-FFF2-40B4-BE49-F238E27FC236}">
                <a16:creationId xmlns:a16="http://schemas.microsoft.com/office/drawing/2014/main" id="{5FB71B07-A4DF-E14E-944A-F00A741071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35134" y="1004661"/>
            <a:ext cx="8656866" cy="914400"/>
          </a:xfrm>
          <a:prstGeom prst="rect">
            <a:avLst/>
          </a:prstGeom>
        </p:spPr>
      </p:pic>
      <p:pic>
        <p:nvPicPr>
          <p:cNvPr id="15" name="Picture 14">
            <a:extLst>
              <a:ext uri="{FF2B5EF4-FFF2-40B4-BE49-F238E27FC236}">
                <a16:creationId xmlns:a16="http://schemas.microsoft.com/office/drawing/2014/main" id="{5EEC3C59-B93C-F6E3-0AFE-730E80A88CEE}"/>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8290184" y="696257"/>
            <a:ext cx="2407540" cy="308404"/>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D43E59D9-1FAE-B54C-C7A3-E2784F9863DD}"/>
              </a:ext>
            </a:extLst>
          </p:cNvPr>
          <p:cNvPicPr/>
          <p:nvPr userDrawn="1"/>
        </p:nvPicPr>
        <p:blipFill>
          <a:blip r:embed="rId16">
            <a:extLst>
              <a:ext uri="{28A0092B-C50C-407E-A947-70E740481C1C}">
                <a14:useLocalDpi xmlns:a14="http://schemas.microsoft.com/office/drawing/2010/main" val="0"/>
              </a:ext>
            </a:extLst>
          </a:blip>
          <a:stretch>
            <a:fillRect/>
          </a:stretch>
        </p:blipFill>
        <p:spPr>
          <a:xfrm>
            <a:off x="10925401" y="349939"/>
            <a:ext cx="1038922" cy="767899"/>
          </a:xfrm>
          <a:prstGeom prst="rect">
            <a:avLst/>
          </a:prstGeom>
        </p:spPr>
      </p:pic>
    </p:spTree>
    <p:extLst>
      <p:ext uri="{BB962C8B-B14F-4D97-AF65-F5344CB8AC3E}">
        <p14:creationId xmlns:p14="http://schemas.microsoft.com/office/powerpoint/2010/main" val="35721443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2631-E05A-0A4F-BBF4-A49F10307FFA}"/>
              </a:ext>
            </a:extLst>
          </p:cNvPr>
          <p:cNvSpPr>
            <a:spLocks noGrp="1"/>
          </p:cNvSpPr>
          <p:nvPr>
            <p:ph type="ctrTitle"/>
          </p:nvPr>
        </p:nvSpPr>
        <p:spPr>
          <a:xfrm>
            <a:off x="372386" y="1657978"/>
            <a:ext cx="11728580" cy="1547446"/>
          </a:xfrm>
        </p:spPr>
        <p:txBody>
          <a:bodyPr>
            <a:normAutofit/>
          </a:bodyPr>
          <a:lstStyle/>
          <a:p>
            <a:pPr algn="l"/>
            <a:r>
              <a:rPr lang="en-US" sz="4800" dirty="0"/>
              <a:t>Boost Employee Performance and Engagement with Share &amp; Perform</a:t>
            </a:r>
            <a:endParaRPr lang="en-US" sz="4800" i="1" spc="-300" dirty="0"/>
          </a:p>
        </p:txBody>
      </p:sp>
      <p:sp>
        <p:nvSpPr>
          <p:cNvPr id="3" name="TextBox 2">
            <a:extLst>
              <a:ext uri="{FF2B5EF4-FFF2-40B4-BE49-F238E27FC236}">
                <a16:creationId xmlns:a16="http://schemas.microsoft.com/office/drawing/2014/main" id="{C780EE7B-DFDD-E8C5-67C3-0AFE984AE90D}"/>
              </a:ext>
            </a:extLst>
          </p:cNvPr>
          <p:cNvSpPr txBox="1"/>
          <p:nvPr/>
        </p:nvSpPr>
        <p:spPr>
          <a:xfrm>
            <a:off x="372386" y="3283245"/>
            <a:ext cx="4049486" cy="369332"/>
          </a:xfrm>
          <a:prstGeom prst="rect">
            <a:avLst/>
          </a:prstGeom>
          <a:noFill/>
        </p:spPr>
        <p:txBody>
          <a:bodyPr wrap="square" rtlCol="0">
            <a:spAutoFit/>
          </a:bodyPr>
          <a:lstStyle/>
          <a:p>
            <a:r>
              <a:rPr lang="en-US" dirty="0">
                <a:solidFill>
                  <a:schemeClr val="bg1"/>
                </a:solidFill>
              </a:rPr>
              <a:t>March 28, 2023</a:t>
            </a:r>
          </a:p>
        </p:txBody>
      </p:sp>
    </p:spTree>
    <p:extLst>
      <p:ext uri="{BB962C8B-B14F-4D97-AF65-F5344CB8AC3E}">
        <p14:creationId xmlns:p14="http://schemas.microsoft.com/office/powerpoint/2010/main" val="398542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5453629D-B897-8C35-CAA1-5C19382F61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1"/>
          <a:stretch/>
        </p:blipFill>
        <p:spPr>
          <a:xfrm>
            <a:off x="0" y="282992"/>
            <a:ext cx="5757705" cy="6575008"/>
          </a:xfrm>
          <a:prstGeom prst="rect">
            <a:avLst/>
          </a:prstGeom>
        </p:spPr>
      </p:pic>
      <p:sp>
        <p:nvSpPr>
          <p:cNvPr id="5" name="TextBox 4">
            <a:extLst>
              <a:ext uri="{FF2B5EF4-FFF2-40B4-BE49-F238E27FC236}">
                <a16:creationId xmlns:a16="http://schemas.microsoft.com/office/drawing/2014/main" id="{64AEB7B9-4EA1-616F-285C-C8224C4524E7}"/>
              </a:ext>
            </a:extLst>
          </p:cNvPr>
          <p:cNvSpPr txBox="1"/>
          <p:nvPr/>
        </p:nvSpPr>
        <p:spPr>
          <a:xfrm>
            <a:off x="6186489" y="2519964"/>
            <a:ext cx="5328922" cy="1200329"/>
          </a:xfrm>
          <a:prstGeom prst="rect">
            <a:avLst/>
          </a:prstGeom>
          <a:noFill/>
        </p:spPr>
        <p:txBody>
          <a:bodyPr wrap="square">
            <a:spAutoFit/>
          </a:body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7200" b="0" i="0" u="none" strike="noStrike" kern="1200" cap="none" spc="0" normalizeH="0" baseline="0" noProof="0" dirty="0">
                <a:ln>
                  <a:noFill/>
                </a:ln>
                <a:solidFill>
                  <a:srgbClr val="084772"/>
                </a:solidFill>
                <a:effectLst/>
                <a:uLnTx/>
                <a:uFillTx/>
                <a:latin typeface="Open Sans" panose="020B0606030504020204" pitchFamily="34" charset="0"/>
                <a:ea typeface="Open Sans" panose="020B0606030504020204" pitchFamily="34" charset="0"/>
                <a:cs typeface="Open Sans" panose="020B0606030504020204" pitchFamily="34" charset="0"/>
              </a:rPr>
              <a:t>Questions?</a:t>
            </a:r>
          </a:p>
        </p:txBody>
      </p:sp>
    </p:spTree>
    <p:extLst>
      <p:ext uri="{BB962C8B-B14F-4D97-AF65-F5344CB8AC3E}">
        <p14:creationId xmlns:p14="http://schemas.microsoft.com/office/powerpoint/2010/main" val="279183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6DF4-4C24-8C43-A266-D0CE5822B3BA}"/>
              </a:ext>
            </a:extLst>
          </p:cNvPr>
          <p:cNvSpPr>
            <a:spLocks noGrp="1"/>
          </p:cNvSpPr>
          <p:nvPr>
            <p:ph type="title"/>
          </p:nvPr>
        </p:nvSpPr>
        <p:spPr>
          <a:xfrm>
            <a:off x="6194539" y="879018"/>
            <a:ext cx="5408874" cy="1276235"/>
          </a:xfrm>
        </p:spPr>
        <p:txBody>
          <a:bodyPr>
            <a:normAutofit/>
          </a:bodyPr>
          <a:lstStyle/>
          <a:p>
            <a:r>
              <a:rPr lang="en-US" b="1" dirty="0"/>
              <a:t>Thank You!</a:t>
            </a:r>
            <a:endParaRPr lang="en-US" i="1" spc="-150" dirty="0">
              <a:latin typeface="Georgia" panose="02040502050405020303" pitchFamily="18" charset="0"/>
            </a:endParaRPr>
          </a:p>
        </p:txBody>
      </p:sp>
      <p:sp>
        <p:nvSpPr>
          <p:cNvPr id="5" name="Text Placeholder 4">
            <a:extLst>
              <a:ext uri="{FF2B5EF4-FFF2-40B4-BE49-F238E27FC236}">
                <a16:creationId xmlns:a16="http://schemas.microsoft.com/office/drawing/2014/main" id="{319A244F-B0BA-7E4A-BBEA-08A31862CD72}"/>
              </a:ext>
            </a:extLst>
          </p:cNvPr>
          <p:cNvSpPr>
            <a:spLocks noGrp="1"/>
          </p:cNvSpPr>
          <p:nvPr>
            <p:ph type="body" idx="1"/>
          </p:nvPr>
        </p:nvSpPr>
        <p:spPr>
          <a:xfrm>
            <a:off x="6263486" y="2219518"/>
            <a:ext cx="6076215" cy="1728222"/>
          </a:xfrm>
        </p:spPr>
        <p:txBody>
          <a:bodyPr>
            <a:noAutofit/>
          </a:bodyPr>
          <a:lstStyle/>
          <a:p>
            <a:pPr marL="0" indent="0">
              <a:buNone/>
            </a:pPr>
            <a:r>
              <a:rPr lang="en-US" sz="2400" i="0" dirty="0">
                <a:latin typeface="Open Sans" panose="020B0606030504020204" pitchFamily="34" charset="0"/>
              </a:rPr>
              <a:t>Whether you have a question or want to learn more, we are happy to speak with you.</a:t>
            </a:r>
          </a:p>
        </p:txBody>
      </p:sp>
      <p:sp>
        <p:nvSpPr>
          <p:cNvPr id="4" name="TextBox 3">
            <a:extLst>
              <a:ext uri="{FF2B5EF4-FFF2-40B4-BE49-F238E27FC236}">
                <a16:creationId xmlns:a16="http://schemas.microsoft.com/office/drawing/2014/main" id="{CB0555C1-1576-AE6D-FCD8-08782ABE0D7F}"/>
              </a:ext>
            </a:extLst>
          </p:cNvPr>
          <p:cNvSpPr txBox="1">
            <a:spLocks/>
          </p:cNvSpPr>
          <p:nvPr/>
        </p:nvSpPr>
        <p:spPr>
          <a:xfrm>
            <a:off x="6263486" y="3830464"/>
            <a:ext cx="6104372" cy="1015663"/>
          </a:xfrm>
          <a:prstGeom prst="rect">
            <a:avLst/>
          </a:prstGeom>
          <a:noFill/>
        </p:spPr>
        <p:txBody>
          <a:bodyPr wrap="square">
            <a:spAutoFit/>
          </a:bodyPr>
          <a:lstStyle/>
          <a:p>
            <a:pPr marL="0" indent="0">
              <a:buNone/>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978-599-1050</a:t>
            </a:r>
          </a:p>
          <a:p>
            <a:pPr marL="0" indent="0">
              <a:buNone/>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jeff.plakans@commpayhr.com</a:t>
            </a:r>
          </a:p>
          <a:p>
            <a:pPr marL="0" indent="0">
              <a:buNone/>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www.commpayhr.com</a:t>
            </a:r>
          </a:p>
        </p:txBody>
      </p:sp>
      <p:pic>
        <p:nvPicPr>
          <p:cNvPr id="11" name="Content Placeholder 5" descr="A person with his arms crossed">
            <a:extLst>
              <a:ext uri="{FF2B5EF4-FFF2-40B4-BE49-F238E27FC236}">
                <a16:creationId xmlns:a16="http://schemas.microsoft.com/office/drawing/2014/main" id="{20B4DF8B-E757-27FB-7C24-B21A80285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720"/>
            <a:ext cx="5702710" cy="5973509"/>
          </a:xfrm>
          <a:prstGeom prst="rect">
            <a:avLst/>
          </a:prstGeom>
        </p:spPr>
      </p:pic>
    </p:spTree>
    <p:extLst>
      <p:ext uri="{BB962C8B-B14F-4D97-AF65-F5344CB8AC3E}">
        <p14:creationId xmlns:p14="http://schemas.microsoft.com/office/powerpoint/2010/main" val="389858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CA4560-E67B-4CA4-9C97-8E931869144E}"/>
              </a:ext>
            </a:extLst>
          </p:cNvPr>
          <p:cNvPicPr>
            <a:picLocks noGrp="1" noChangeAspect="1"/>
          </p:cNvPicPr>
          <p:nvPr/>
        </p:nvPicPr>
        <p:blipFill>
          <a:blip r:embed="rId2"/>
          <a:srcRect l="20355" r="20355"/>
          <a:stretch/>
        </p:blipFill>
        <p:spPr>
          <a:xfrm>
            <a:off x="0" y="900584"/>
            <a:ext cx="5295481" cy="5957416"/>
          </a:xfrm>
          <a:prstGeom prst="rect">
            <a:avLst/>
          </a:prstGeom>
        </p:spPr>
      </p:pic>
      <p:sp>
        <p:nvSpPr>
          <p:cNvPr id="2" name="Title 1">
            <a:extLst>
              <a:ext uri="{FF2B5EF4-FFF2-40B4-BE49-F238E27FC236}">
                <a16:creationId xmlns:a16="http://schemas.microsoft.com/office/drawing/2014/main" id="{A6136DF4-4C24-8C43-A266-D0CE5822B3BA}"/>
              </a:ext>
            </a:extLst>
          </p:cNvPr>
          <p:cNvSpPr>
            <a:spLocks noGrp="1"/>
          </p:cNvSpPr>
          <p:nvPr>
            <p:ph type="title"/>
          </p:nvPr>
        </p:nvSpPr>
        <p:spPr>
          <a:xfrm>
            <a:off x="5938576" y="527411"/>
            <a:ext cx="5408874" cy="1276235"/>
          </a:xfrm>
        </p:spPr>
        <p:txBody>
          <a:bodyPr>
            <a:normAutofit/>
          </a:bodyPr>
          <a:lstStyle/>
          <a:p>
            <a:r>
              <a:rPr lang="en-US" sz="3600" b="1" spc="-150" dirty="0"/>
              <a:t>Today’s Agenda</a:t>
            </a:r>
            <a:endParaRPr lang="en-US" sz="3600" b="1" i="1" spc="-150" dirty="0">
              <a:latin typeface="Georgia" panose="02040502050405020303" pitchFamily="18" charset="0"/>
            </a:endParaRPr>
          </a:p>
        </p:txBody>
      </p:sp>
      <p:sp>
        <p:nvSpPr>
          <p:cNvPr id="5" name="Text Placeholder 4">
            <a:extLst>
              <a:ext uri="{FF2B5EF4-FFF2-40B4-BE49-F238E27FC236}">
                <a16:creationId xmlns:a16="http://schemas.microsoft.com/office/drawing/2014/main" id="{319A244F-B0BA-7E4A-BBEA-08A31862CD72}"/>
              </a:ext>
            </a:extLst>
          </p:cNvPr>
          <p:cNvSpPr>
            <a:spLocks noGrp="1"/>
          </p:cNvSpPr>
          <p:nvPr>
            <p:ph type="body" idx="1"/>
          </p:nvPr>
        </p:nvSpPr>
        <p:spPr>
          <a:xfrm>
            <a:off x="5938576" y="2322125"/>
            <a:ext cx="6076215" cy="2886159"/>
          </a:xfrm>
        </p:spPr>
        <p:txBody>
          <a:bodyPr>
            <a:noAutofit/>
          </a:bodyPr>
          <a:lstStyle/>
          <a:p>
            <a:pPr marL="457200" indent="-457200">
              <a:lnSpc>
                <a:spcPct val="100000"/>
              </a:lnSpc>
              <a:buClr>
                <a:srgbClr val="FF0000"/>
              </a:buClr>
              <a:buFont typeface="Wingdings" pitchFamily="2" charset="2"/>
              <a:buChar char="§"/>
            </a:pPr>
            <a:r>
              <a:rPr lang="en-US" sz="3200" i="0" dirty="0">
                <a:latin typeface="Open Sans" panose="020B0606030504020204" pitchFamily="34" charset="0"/>
              </a:rPr>
              <a:t>Meet Your Presenters</a:t>
            </a:r>
          </a:p>
          <a:p>
            <a:pPr marL="457200" indent="-457200">
              <a:lnSpc>
                <a:spcPct val="100000"/>
              </a:lnSpc>
              <a:buClr>
                <a:srgbClr val="FF0000"/>
              </a:buClr>
              <a:buFont typeface="Wingdings" pitchFamily="2" charset="2"/>
              <a:buChar char="§"/>
            </a:pPr>
            <a:r>
              <a:rPr lang="en-US" sz="3200" i="0" dirty="0">
                <a:latin typeface="Open Sans" panose="020B0606030504020204" pitchFamily="34" charset="0"/>
              </a:rPr>
              <a:t>Share &amp; Perform Overview</a:t>
            </a:r>
          </a:p>
          <a:p>
            <a:pPr marL="457200" indent="-457200">
              <a:lnSpc>
                <a:spcPct val="100000"/>
              </a:lnSpc>
              <a:buClr>
                <a:srgbClr val="FF0000"/>
              </a:buClr>
              <a:buFont typeface="Wingdings" pitchFamily="2" charset="2"/>
              <a:buChar char="§"/>
            </a:pPr>
            <a:r>
              <a:rPr lang="en-US" sz="3200" i="0" dirty="0">
                <a:latin typeface="Open Sans" panose="020B0606030504020204" pitchFamily="34" charset="0"/>
              </a:rPr>
              <a:t>Solution Demo</a:t>
            </a:r>
          </a:p>
          <a:p>
            <a:pPr marL="457200" indent="-457200">
              <a:lnSpc>
                <a:spcPct val="100000"/>
              </a:lnSpc>
              <a:buClr>
                <a:srgbClr val="FF0000"/>
              </a:buClr>
              <a:buFont typeface="Wingdings" pitchFamily="2" charset="2"/>
              <a:buChar char="§"/>
            </a:pPr>
            <a:r>
              <a:rPr lang="en-US" sz="3200" i="0" dirty="0">
                <a:latin typeface="Open Sans" panose="020B0606030504020204" pitchFamily="34" charset="0"/>
              </a:rPr>
              <a:t>Q&amp;A</a:t>
            </a:r>
          </a:p>
        </p:txBody>
      </p:sp>
    </p:spTree>
    <p:extLst>
      <p:ext uri="{BB962C8B-B14F-4D97-AF65-F5344CB8AC3E}">
        <p14:creationId xmlns:p14="http://schemas.microsoft.com/office/powerpoint/2010/main" val="29719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6653-A0B2-9F46-A6DE-92019308A273}"/>
              </a:ext>
            </a:extLst>
          </p:cNvPr>
          <p:cNvSpPr>
            <a:spLocks noGrp="1"/>
          </p:cNvSpPr>
          <p:nvPr>
            <p:ph type="title"/>
          </p:nvPr>
        </p:nvSpPr>
        <p:spPr/>
        <p:txBody>
          <a:bodyPr>
            <a:normAutofit/>
          </a:bodyPr>
          <a:lstStyle/>
          <a:p>
            <a:r>
              <a:rPr lang="en-US" sz="3600" dirty="0"/>
              <a:t>Our Panel</a:t>
            </a:r>
          </a:p>
        </p:txBody>
      </p:sp>
      <p:pic>
        <p:nvPicPr>
          <p:cNvPr id="3" name="Content Placeholder 3">
            <a:extLst>
              <a:ext uri="{FF2B5EF4-FFF2-40B4-BE49-F238E27FC236}">
                <a16:creationId xmlns:a16="http://schemas.microsoft.com/office/drawing/2014/main" id="{B52FBF13-4BF9-B840-8DAF-CAA12A9ECD59}"/>
              </a:ext>
            </a:extLst>
          </p:cNvPr>
          <p:cNvPicPr/>
          <p:nvPr/>
        </p:nvPicPr>
        <p:blipFill>
          <a:blip r:embed="rId2">
            <a:extLst>
              <a:ext uri="{28A0092B-C50C-407E-A947-70E740481C1C}">
                <a14:useLocalDpi xmlns:a14="http://schemas.microsoft.com/office/drawing/2010/main" val="0"/>
              </a:ext>
            </a:extLst>
          </a:blip>
          <a:srcRect t="10020" b="10020"/>
          <a:stretch/>
        </p:blipFill>
        <p:spPr>
          <a:xfrm>
            <a:off x="1704107" y="2231863"/>
            <a:ext cx="1905000" cy="1905000"/>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pic>
        <p:nvPicPr>
          <p:cNvPr id="4" name="Content Placeholder 3">
            <a:extLst>
              <a:ext uri="{FF2B5EF4-FFF2-40B4-BE49-F238E27FC236}">
                <a16:creationId xmlns:a16="http://schemas.microsoft.com/office/drawing/2014/main" id="{3CF9FE80-B4C7-6962-A37F-D2AE1E3DD52B}"/>
              </a:ext>
            </a:extLst>
          </p:cNvPr>
          <p:cNvPicPr/>
          <p:nvPr/>
        </p:nvPicPr>
        <p:blipFill>
          <a:blip r:embed="rId3"/>
          <a:srcRect/>
          <a:stretch/>
        </p:blipFill>
        <p:spPr>
          <a:xfrm>
            <a:off x="5143500" y="2231862"/>
            <a:ext cx="1905000" cy="1905000"/>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3490F447-31F7-6154-E3EA-76AE5790E89A}"/>
              </a:ext>
            </a:extLst>
          </p:cNvPr>
          <p:cNvPicPr/>
          <p:nvPr/>
        </p:nvPicPr>
        <p:blipFill>
          <a:blip r:embed="rId4"/>
          <a:srcRect/>
          <a:stretch/>
        </p:blipFill>
        <p:spPr>
          <a:xfrm>
            <a:off x="8582893" y="2231863"/>
            <a:ext cx="1828800" cy="1904999"/>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454F3BA1-44A6-7091-97FB-30BFEC7DA9FA}"/>
              </a:ext>
            </a:extLst>
          </p:cNvPr>
          <p:cNvSpPr txBox="1"/>
          <p:nvPr/>
        </p:nvSpPr>
        <p:spPr>
          <a:xfrm>
            <a:off x="1246906" y="4446762"/>
            <a:ext cx="2819402" cy="1323439"/>
          </a:xfrm>
          <a:prstGeom prst="rect">
            <a:avLst/>
          </a:prstGeom>
          <a:noFill/>
        </p:spPr>
        <p:txBody>
          <a:bodyPr wrap="square">
            <a:spAutoFit/>
          </a:bodyPr>
          <a:lstStyle/>
          <a:p>
            <a:pPr algn="ctr"/>
            <a:r>
              <a:rPr lang="en-US" sz="2000" b="1" dirty="0">
                <a:solidFill>
                  <a:srgbClr val="004772"/>
                </a:solidFill>
                <a:latin typeface="Georgia Pro"/>
              </a:rPr>
              <a:t>Jeff Plakans</a:t>
            </a:r>
            <a:br>
              <a:rPr lang="en-US" sz="2000" b="1" dirty="0">
                <a:solidFill>
                  <a:srgbClr val="004772"/>
                </a:solidFill>
                <a:latin typeface="Georgia Pro"/>
              </a:rPr>
            </a:br>
            <a:r>
              <a:rPr lang="en-US" sz="2000" dirty="0">
                <a:solidFill>
                  <a:srgbClr val="004772"/>
                </a:solidFill>
                <a:latin typeface="Georgia Pro"/>
              </a:rPr>
              <a:t>Founder &amp; President, Commonwealth Payroll &amp; HR</a:t>
            </a:r>
          </a:p>
        </p:txBody>
      </p:sp>
      <p:sp>
        <p:nvSpPr>
          <p:cNvPr id="7" name="TextBox 6">
            <a:extLst>
              <a:ext uri="{FF2B5EF4-FFF2-40B4-BE49-F238E27FC236}">
                <a16:creationId xmlns:a16="http://schemas.microsoft.com/office/drawing/2014/main" id="{B1B5775D-AEFA-A480-51AA-CC376A9D5810}"/>
              </a:ext>
            </a:extLst>
          </p:cNvPr>
          <p:cNvSpPr txBox="1"/>
          <p:nvPr/>
        </p:nvSpPr>
        <p:spPr>
          <a:xfrm>
            <a:off x="4686299" y="4446762"/>
            <a:ext cx="2819402" cy="1015663"/>
          </a:xfrm>
          <a:prstGeom prst="rect">
            <a:avLst/>
          </a:prstGeom>
          <a:noFill/>
        </p:spPr>
        <p:txBody>
          <a:bodyPr wrap="square">
            <a:spAutoFit/>
          </a:bodyPr>
          <a:lstStyle/>
          <a:p>
            <a:pPr algn="ctr"/>
            <a:r>
              <a:rPr lang="en-US" sz="2000" b="1" dirty="0">
                <a:solidFill>
                  <a:srgbClr val="004772"/>
                </a:solidFill>
                <a:latin typeface="Georgia Pro"/>
              </a:rPr>
              <a:t>Shaun Fowler</a:t>
            </a:r>
            <a:br>
              <a:rPr lang="en-US" sz="2000" b="1" dirty="0">
                <a:solidFill>
                  <a:srgbClr val="004772"/>
                </a:solidFill>
                <a:latin typeface="Georgia Pro"/>
              </a:rPr>
            </a:br>
            <a:r>
              <a:rPr lang="en-US" sz="2000" dirty="0">
                <a:solidFill>
                  <a:srgbClr val="004772"/>
                </a:solidFill>
                <a:latin typeface="Georgia Pro"/>
              </a:rPr>
              <a:t>Account Manager, </a:t>
            </a:r>
            <a:r>
              <a:rPr lang="en-US" sz="2000" dirty="0" err="1">
                <a:solidFill>
                  <a:srgbClr val="004772"/>
                </a:solidFill>
                <a:latin typeface="Georgia Pro"/>
              </a:rPr>
              <a:t>isolved</a:t>
            </a:r>
            <a:endParaRPr lang="en-US" sz="2000" dirty="0">
              <a:solidFill>
                <a:srgbClr val="004772"/>
              </a:solidFill>
              <a:latin typeface="Georgia Pro"/>
            </a:endParaRPr>
          </a:p>
        </p:txBody>
      </p:sp>
      <p:sp>
        <p:nvSpPr>
          <p:cNvPr id="8" name="TextBox 7">
            <a:extLst>
              <a:ext uri="{FF2B5EF4-FFF2-40B4-BE49-F238E27FC236}">
                <a16:creationId xmlns:a16="http://schemas.microsoft.com/office/drawing/2014/main" id="{DCD4B316-DA5F-DD29-DA8B-1155826B4214}"/>
              </a:ext>
            </a:extLst>
          </p:cNvPr>
          <p:cNvSpPr txBox="1"/>
          <p:nvPr/>
        </p:nvSpPr>
        <p:spPr>
          <a:xfrm>
            <a:off x="8087592" y="4446762"/>
            <a:ext cx="2819402" cy="1015663"/>
          </a:xfrm>
          <a:prstGeom prst="rect">
            <a:avLst/>
          </a:prstGeom>
          <a:noFill/>
        </p:spPr>
        <p:txBody>
          <a:bodyPr wrap="square">
            <a:spAutoFit/>
          </a:bodyPr>
          <a:lstStyle/>
          <a:p>
            <a:pPr algn="ctr"/>
            <a:r>
              <a:rPr lang="en-US" sz="2000" b="1" dirty="0">
                <a:solidFill>
                  <a:srgbClr val="004772"/>
                </a:solidFill>
                <a:latin typeface="Georgia Pro"/>
              </a:rPr>
              <a:t>Sean </a:t>
            </a:r>
            <a:r>
              <a:rPr lang="en-US" sz="2000" b="1" dirty="0" err="1">
                <a:solidFill>
                  <a:srgbClr val="004772"/>
                </a:solidFill>
                <a:latin typeface="Georgia Pro"/>
              </a:rPr>
              <a:t>Salins</a:t>
            </a:r>
            <a:br>
              <a:rPr lang="en-US" sz="2000" b="1" dirty="0">
                <a:solidFill>
                  <a:srgbClr val="004772"/>
                </a:solidFill>
                <a:latin typeface="Georgia Pro"/>
              </a:rPr>
            </a:br>
            <a:r>
              <a:rPr lang="en-US" sz="2000" dirty="0">
                <a:solidFill>
                  <a:srgbClr val="004772"/>
                </a:solidFill>
                <a:latin typeface="Georgia Pro"/>
              </a:rPr>
              <a:t>Senior Solution Consultant, </a:t>
            </a:r>
            <a:r>
              <a:rPr lang="en-US" sz="2000" dirty="0" err="1">
                <a:solidFill>
                  <a:srgbClr val="004772"/>
                </a:solidFill>
                <a:latin typeface="Georgia Pro"/>
              </a:rPr>
              <a:t>isolved</a:t>
            </a:r>
            <a:endParaRPr lang="en-US" sz="2000" dirty="0">
              <a:solidFill>
                <a:srgbClr val="004772"/>
              </a:solidFill>
              <a:latin typeface="Georgia Pro"/>
            </a:endParaRPr>
          </a:p>
        </p:txBody>
      </p:sp>
    </p:spTree>
    <p:extLst>
      <p:ext uri="{BB962C8B-B14F-4D97-AF65-F5344CB8AC3E}">
        <p14:creationId xmlns:p14="http://schemas.microsoft.com/office/powerpoint/2010/main" val="52011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6653-A0B2-9F46-A6DE-92019308A273}"/>
              </a:ext>
            </a:extLst>
          </p:cNvPr>
          <p:cNvSpPr>
            <a:spLocks noGrp="1"/>
          </p:cNvSpPr>
          <p:nvPr>
            <p:ph type="title"/>
          </p:nvPr>
        </p:nvSpPr>
        <p:spPr/>
        <p:txBody>
          <a:bodyPr>
            <a:normAutofit/>
          </a:bodyPr>
          <a:lstStyle/>
          <a:p>
            <a:r>
              <a:rPr lang="en-US" sz="3600" dirty="0"/>
              <a:t>The Situation</a:t>
            </a:r>
          </a:p>
        </p:txBody>
      </p:sp>
      <p:sp>
        <p:nvSpPr>
          <p:cNvPr id="3" name="Text Placeholder 2">
            <a:extLst>
              <a:ext uri="{FF2B5EF4-FFF2-40B4-BE49-F238E27FC236}">
                <a16:creationId xmlns:a16="http://schemas.microsoft.com/office/drawing/2014/main" id="{95A41F23-59F1-983B-4DCC-3C5FDD6F8E5F}"/>
              </a:ext>
            </a:extLst>
          </p:cNvPr>
          <p:cNvSpPr txBox="1">
            <a:spLocks/>
          </p:cNvSpPr>
          <p:nvPr/>
        </p:nvSpPr>
        <p:spPr>
          <a:xfrm>
            <a:off x="716707" y="1593802"/>
            <a:ext cx="5264150" cy="1835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endParaRPr lang="en-US" sz="2000" dirty="0">
              <a:solidFill>
                <a:srgbClr val="084772"/>
              </a:solidFill>
            </a:endParaRPr>
          </a:p>
        </p:txBody>
      </p:sp>
      <p:sp>
        <p:nvSpPr>
          <p:cNvPr id="4" name="TextBox 3">
            <a:extLst>
              <a:ext uri="{FF2B5EF4-FFF2-40B4-BE49-F238E27FC236}">
                <a16:creationId xmlns:a16="http://schemas.microsoft.com/office/drawing/2014/main" id="{67EA68A5-E901-F720-503E-09B033A9E703}"/>
              </a:ext>
            </a:extLst>
          </p:cNvPr>
          <p:cNvSpPr txBox="1"/>
          <p:nvPr/>
        </p:nvSpPr>
        <p:spPr>
          <a:xfrm>
            <a:off x="620990" y="3300348"/>
            <a:ext cx="5075754" cy="693588"/>
          </a:xfrm>
          <a:prstGeom prst="rect">
            <a:avLst/>
          </a:prstGeom>
          <a:noFill/>
        </p:spPr>
        <p:txBody>
          <a:bodyPr wrap="square">
            <a:spAutoFit/>
          </a:bodyPr>
          <a:lstStyle/>
          <a:p>
            <a:pPr>
              <a:lnSpc>
                <a:spcPct val="113000"/>
              </a:lnSpc>
            </a:pPr>
            <a:r>
              <a:rPr lang="en-US" dirty="0">
                <a:solidFill>
                  <a:srgbClr val="E63641"/>
                </a:solidFill>
                <a:latin typeface="Georgia" panose="02040502050405020303" pitchFamily="18" charset="0"/>
                <a:ea typeface="Open Sans" panose="020B0606030504020204" pitchFamily="34" charset="0"/>
                <a:cs typeface="Open Sans" panose="020B0606030504020204" pitchFamily="34" charset="0"/>
              </a:rPr>
              <a:t>51% of employees </a:t>
            </a:r>
            <a:r>
              <a:rPr lang="en-US" dirty="0">
                <a:solidFill>
                  <a:schemeClr val="tx1">
                    <a:lumMod val="75000"/>
                    <a:lumOff val="25000"/>
                  </a:schemeClr>
                </a:solidFill>
                <a:latin typeface="Georgia" panose="02040502050405020303" pitchFamily="18" charset="0"/>
                <a:ea typeface="Open Sans" panose="020B0606030504020204" pitchFamily="34" charset="0"/>
                <a:cs typeface="Open Sans" panose="020B0606030504020204" pitchFamily="34" charset="0"/>
              </a:rPr>
              <a:t>rate their company employee experience (EX) as poor or average</a:t>
            </a:r>
          </a:p>
        </p:txBody>
      </p:sp>
      <p:sp>
        <p:nvSpPr>
          <p:cNvPr id="5" name="TextBox 4">
            <a:extLst>
              <a:ext uri="{FF2B5EF4-FFF2-40B4-BE49-F238E27FC236}">
                <a16:creationId xmlns:a16="http://schemas.microsoft.com/office/drawing/2014/main" id="{A4843D63-501A-2F60-10D1-3E7CC41B9915}"/>
              </a:ext>
            </a:extLst>
          </p:cNvPr>
          <p:cNvSpPr txBox="1"/>
          <p:nvPr/>
        </p:nvSpPr>
        <p:spPr>
          <a:xfrm>
            <a:off x="1520439" y="4595500"/>
            <a:ext cx="6097554" cy="693588"/>
          </a:xfrm>
          <a:prstGeom prst="rect">
            <a:avLst/>
          </a:prstGeom>
          <a:noFill/>
        </p:spPr>
        <p:txBody>
          <a:bodyPr wrap="square">
            <a:spAutoFit/>
          </a:bodyPr>
          <a:lstStyle/>
          <a:p>
            <a:pPr>
              <a:lnSpc>
                <a:spcPct val="113000"/>
              </a:lnSpc>
            </a:pPr>
            <a:r>
              <a:rPr lang="en-US" dirty="0">
                <a:solidFill>
                  <a:srgbClr val="E63641"/>
                </a:solidFill>
                <a:latin typeface="Georgia" panose="02040502050405020303" pitchFamily="18" charset="0"/>
              </a:rPr>
              <a:t>15% of employees </a:t>
            </a:r>
            <a:r>
              <a:rPr lang="en-US" dirty="0">
                <a:solidFill>
                  <a:schemeClr val="tx1">
                    <a:lumMod val="75000"/>
                    <a:lumOff val="25000"/>
                  </a:schemeClr>
                </a:solidFill>
                <a:latin typeface="Georgia" panose="02040502050405020303" pitchFamily="18" charset="0"/>
              </a:rPr>
              <a:t>say employee engagement (collaboration, feedback) needs the most improvement</a:t>
            </a:r>
          </a:p>
        </p:txBody>
      </p:sp>
      <p:sp>
        <p:nvSpPr>
          <p:cNvPr id="8" name="TextBox 7">
            <a:extLst>
              <a:ext uri="{FF2B5EF4-FFF2-40B4-BE49-F238E27FC236}">
                <a16:creationId xmlns:a16="http://schemas.microsoft.com/office/drawing/2014/main" id="{8F5E980F-E00E-FC65-DE6C-2F6EDDA2A3DB}"/>
              </a:ext>
            </a:extLst>
          </p:cNvPr>
          <p:cNvSpPr txBox="1"/>
          <p:nvPr/>
        </p:nvSpPr>
        <p:spPr>
          <a:xfrm>
            <a:off x="300005" y="6535416"/>
            <a:ext cx="6097554" cy="1949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err="1">
                <a:ln>
                  <a:noFill/>
                </a:ln>
                <a:solidFill>
                  <a:srgbClr val="000000"/>
                </a:solidFill>
                <a:effectLst/>
                <a:uLnTx/>
                <a:uFillTx/>
                <a:latin typeface="Manrope" pitchFamily="2" charset="0"/>
                <a:ea typeface="+mn-ea"/>
                <a:cs typeface="+mn-cs"/>
              </a:rPr>
              <a:t>Isolved</a:t>
            </a:r>
            <a:r>
              <a:rPr kumimoji="0" lang="en-US" sz="1000" b="0" i="0" u="none" strike="noStrike" kern="1200" cap="none" spc="0" normalizeH="0" baseline="30000" noProof="0" dirty="0">
                <a:ln>
                  <a:noFill/>
                </a:ln>
                <a:solidFill>
                  <a:srgbClr val="000000"/>
                </a:solidFill>
                <a:effectLst/>
                <a:uLnTx/>
                <a:uFillTx/>
                <a:latin typeface="Manrope" pitchFamily="2" charset="0"/>
                <a:ea typeface="+mn-ea"/>
                <a:cs typeface="+mn-cs"/>
              </a:rPr>
              <a:t> 2023 HR Trends Report</a:t>
            </a:r>
          </a:p>
        </p:txBody>
      </p:sp>
      <p:sp>
        <p:nvSpPr>
          <p:cNvPr id="10" name="TextBox 9">
            <a:extLst>
              <a:ext uri="{FF2B5EF4-FFF2-40B4-BE49-F238E27FC236}">
                <a16:creationId xmlns:a16="http://schemas.microsoft.com/office/drawing/2014/main" id="{1A5E14E9-86BB-4850-E869-9C869115CC3D}"/>
              </a:ext>
            </a:extLst>
          </p:cNvPr>
          <p:cNvSpPr txBox="1"/>
          <p:nvPr/>
        </p:nvSpPr>
        <p:spPr>
          <a:xfrm>
            <a:off x="607291" y="1740191"/>
            <a:ext cx="11101667" cy="1200329"/>
          </a:xfrm>
          <a:prstGeom prst="rect">
            <a:avLst/>
          </a:prstGeom>
          <a:noFill/>
        </p:spPr>
        <p:txBody>
          <a:bodyPr wrap="square">
            <a:spAutoFit/>
          </a:bodyPr>
          <a:lstStyle/>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pandemic, widespread burnout, a record number of resignations and an economic downturn have made it an unprecedented time for employers. Businesses of all sizes and in all industries must deliver an exceptional EX if they are going to maintain a thriving workforce, and failure to do so will directly affect their bottom lines. </a:t>
            </a:r>
          </a:p>
        </p:txBody>
      </p:sp>
      <p:pic>
        <p:nvPicPr>
          <p:cNvPr id="13" name="Picture 12">
            <a:extLst>
              <a:ext uri="{FF2B5EF4-FFF2-40B4-BE49-F238E27FC236}">
                <a16:creationId xmlns:a16="http://schemas.microsoft.com/office/drawing/2014/main" id="{2A9791C1-7F49-818E-449E-1505D02A5A82}"/>
              </a:ext>
            </a:extLst>
          </p:cNvPr>
          <p:cNvPicPr>
            <a:picLocks noChangeAspect="1"/>
          </p:cNvPicPr>
          <p:nvPr/>
        </p:nvPicPr>
        <p:blipFill>
          <a:blip r:embed="rId2"/>
          <a:stretch>
            <a:fillRect/>
          </a:stretch>
        </p:blipFill>
        <p:spPr>
          <a:xfrm>
            <a:off x="7861891" y="3989604"/>
            <a:ext cx="1765890" cy="1765890"/>
          </a:xfrm>
          <a:prstGeom prst="rect">
            <a:avLst/>
          </a:prstGeom>
        </p:spPr>
      </p:pic>
      <p:sp>
        <p:nvSpPr>
          <p:cNvPr id="14" name="TextBox 13">
            <a:extLst>
              <a:ext uri="{FF2B5EF4-FFF2-40B4-BE49-F238E27FC236}">
                <a16:creationId xmlns:a16="http://schemas.microsoft.com/office/drawing/2014/main" id="{5A21DED7-BC89-84FF-E6B8-2B25C1EE99F8}"/>
              </a:ext>
            </a:extLst>
          </p:cNvPr>
          <p:cNvSpPr txBox="1"/>
          <p:nvPr/>
        </p:nvSpPr>
        <p:spPr>
          <a:xfrm>
            <a:off x="3392584" y="5852949"/>
            <a:ext cx="6097554" cy="693588"/>
          </a:xfrm>
          <a:prstGeom prst="rect">
            <a:avLst/>
          </a:prstGeom>
          <a:noFill/>
        </p:spPr>
        <p:txBody>
          <a:bodyPr wrap="square">
            <a:spAutoFit/>
          </a:bodyPr>
          <a:lstStyle/>
          <a:p>
            <a:pPr>
              <a:lnSpc>
                <a:spcPct val="113000"/>
              </a:lnSpc>
            </a:pPr>
            <a:r>
              <a:rPr lang="en-US" dirty="0">
                <a:solidFill>
                  <a:srgbClr val="E63641"/>
                </a:solidFill>
                <a:latin typeface="Georgia" panose="02040502050405020303" pitchFamily="18" charset="0"/>
              </a:rPr>
              <a:t>12% of employees </a:t>
            </a:r>
            <a:r>
              <a:rPr lang="en-US" dirty="0">
                <a:solidFill>
                  <a:schemeClr val="tx1">
                    <a:lumMod val="75000"/>
                    <a:lumOff val="25000"/>
                  </a:schemeClr>
                </a:solidFill>
                <a:latin typeface="Georgia" panose="02040502050405020303" pitchFamily="18" charset="0"/>
              </a:rPr>
              <a:t>say performance reviews (goal setting, progress) need the most improvement</a:t>
            </a:r>
          </a:p>
        </p:txBody>
      </p:sp>
      <p:pic>
        <p:nvPicPr>
          <p:cNvPr id="16" name="Picture 15">
            <a:extLst>
              <a:ext uri="{FF2B5EF4-FFF2-40B4-BE49-F238E27FC236}">
                <a16:creationId xmlns:a16="http://schemas.microsoft.com/office/drawing/2014/main" id="{1DED5C1D-9B00-14FC-0A0F-E82CAD35323C}"/>
              </a:ext>
            </a:extLst>
          </p:cNvPr>
          <p:cNvPicPr>
            <a:picLocks noChangeAspect="1"/>
          </p:cNvPicPr>
          <p:nvPr/>
        </p:nvPicPr>
        <p:blipFill>
          <a:blip r:embed="rId3"/>
          <a:stretch>
            <a:fillRect/>
          </a:stretch>
        </p:blipFill>
        <p:spPr>
          <a:xfrm>
            <a:off x="9734036" y="5045703"/>
            <a:ext cx="1765891" cy="1765891"/>
          </a:xfrm>
          <a:prstGeom prst="rect">
            <a:avLst/>
          </a:prstGeom>
        </p:spPr>
      </p:pic>
      <p:pic>
        <p:nvPicPr>
          <p:cNvPr id="18" name="Picture 17">
            <a:extLst>
              <a:ext uri="{FF2B5EF4-FFF2-40B4-BE49-F238E27FC236}">
                <a16:creationId xmlns:a16="http://schemas.microsoft.com/office/drawing/2014/main" id="{2A2F9C27-5760-C35A-2886-6C03B4215CB6}"/>
              </a:ext>
            </a:extLst>
          </p:cNvPr>
          <p:cNvPicPr>
            <a:picLocks noChangeAspect="1"/>
          </p:cNvPicPr>
          <p:nvPr/>
        </p:nvPicPr>
        <p:blipFill>
          <a:blip r:embed="rId4"/>
          <a:stretch>
            <a:fillRect/>
          </a:stretch>
        </p:blipFill>
        <p:spPr>
          <a:xfrm>
            <a:off x="6096000" y="2728445"/>
            <a:ext cx="1765891" cy="1765891"/>
          </a:xfrm>
          <a:prstGeom prst="rect">
            <a:avLst/>
          </a:prstGeom>
        </p:spPr>
      </p:pic>
    </p:spTree>
    <p:extLst>
      <p:ext uri="{BB962C8B-B14F-4D97-AF65-F5344CB8AC3E}">
        <p14:creationId xmlns:p14="http://schemas.microsoft.com/office/powerpoint/2010/main" val="210849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6653-A0B2-9F46-A6DE-92019308A273}"/>
              </a:ext>
            </a:extLst>
          </p:cNvPr>
          <p:cNvSpPr>
            <a:spLocks noGrp="1"/>
          </p:cNvSpPr>
          <p:nvPr>
            <p:ph type="title"/>
          </p:nvPr>
        </p:nvSpPr>
        <p:spPr/>
        <p:txBody>
          <a:bodyPr>
            <a:normAutofit/>
          </a:bodyPr>
          <a:lstStyle/>
          <a:p>
            <a:r>
              <a:rPr lang="en-US" sz="3600"/>
              <a:t>The Solution</a:t>
            </a:r>
            <a:endParaRPr lang="en-US" sz="3600" dirty="0"/>
          </a:p>
        </p:txBody>
      </p:sp>
      <p:sp>
        <p:nvSpPr>
          <p:cNvPr id="9" name="Text Placeholder 2">
            <a:extLst>
              <a:ext uri="{FF2B5EF4-FFF2-40B4-BE49-F238E27FC236}">
                <a16:creationId xmlns:a16="http://schemas.microsoft.com/office/drawing/2014/main" id="{47292AC1-0142-AA38-86E1-2138EF7397A9}"/>
              </a:ext>
            </a:extLst>
          </p:cNvPr>
          <p:cNvSpPr txBox="1">
            <a:spLocks/>
          </p:cNvSpPr>
          <p:nvPr/>
        </p:nvSpPr>
        <p:spPr>
          <a:xfrm>
            <a:off x="607291" y="2148577"/>
            <a:ext cx="5254403" cy="3700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en-US" sz="2400" dirty="0">
                <a:solidFill>
                  <a:srgbClr val="084772"/>
                </a:solidFill>
              </a:rPr>
              <a:t>Enabling your employees to stay connected, share ideas, seek feedback and collaborate while also recognizing them beyond the context of work delivers a better work life – helping to improve corporate culture, engagement productivity and performance. </a:t>
            </a:r>
          </a:p>
        </p:txBody>
      </p:sp>
      <p:sp>
        <p:nvSpPr>
          <p:cNvPr id="10" name="TextBox 9">
            <a:extLst>
              <a:ext uri="{FF2B5EF4-FFF2-40B4-BE49-F238E27FC236}">
                <a16:creationId xmlns:a16="http://schemas.microsoft.com/office/drawing/2014/main" id="{88283C9B-AB27-56A3-B377-B5574391E1A7}"/>
              </a:ext>
            </a:extLst>
          </p:cNvPr>
          <p:cNvSpPr txBox="1"/>
          <p:nvPr/>
        </p:nvSpPr>
        <p:spPr>
          <a:xfrm>
            <a:off x="6276977" y="4530483"/>
            <a:ext cx="5615018" cy="1730858"/>
          </a:xfrm>
          <a:prstGeom prst="rect">
            <a:avLst/>
          </a:prstGeom>
          <a:noFill/>
        </p:spPr>
        <p:txBody>
          <a:bodyPr wrap="square">
            <a:spAutoFit/>
          </a:bodyPr>
          <a:lstStyle/>
          <a:p>
            <a:pPr algn="ctr">
              <a:lnSpc>
                <a:spcPct val="120000"/>
              </a:lnSpc>
              <a:spcBef>
                <a:spcPts val="1400"/>
              </a:spcBef>
            </a:pP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isolved</a:t>
            </a: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Share &amp; Perform, you can enable multi-directional employee communication and leverage built-in recognition and performance tools that allow both employees and managers to engage in maximum business success.</a:t>
            </a:r>
          </a:p>
        </p:txBody>
      </p:sp>
      <p:pic>
        <p:nvPicPr>
          <p:cNvPr id="3" name="Picture 2">
            <a:extLst>
              <a:ext uri="{FF2B5EF4-FFF2-40B4-BE49-F238E27FC236}">
                <a16:creationId xmlns:a16="http://schemas.microsoft.com/office/drawing/2014/main" id="{8364A47A-FBA2-C4C5-B1E0-DFF00FED6A0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712767" y="1624566"/>
            <a:ext cx="2743438" cy="2743438"/>
          </a:xfrm>
          <a:prstGeom prst="rect">
            <a:avLst/>
          </a:prstGeom>
        </p:spPr>
      </p:pic>
    </p:spTree>
    <p:extLst>
      <p:ext uri="{BB962C8B-B14F-4D97-AF65-F5344CB8AC3E}">
        <p14:creationId xmlns:p14="http://schemas.microsoft.com/office/powerpoint/2010/main" val="2235529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dirty="0"/>
              <a:t>Share &amp; Perform</a:t>
            </a:r>
          </a:p>
        </p:txBody>
      </p:sp>
      <p:sp>
        <p:nvSpPr>
          <p:cNvPr id="5" name="TextBox 4">
            <a:extLst>
              <a:ext uri="{FF2B5EF4-FFF2-40B4-BE49-F238E27FC236}">
                <a16:creationId xmlns:a16="http://schemas.microsoft.com/office/drawing/2014/main" id="{57EDDD0D-75A6-4958-41CD-E0BFB48300F8}"/>
              </a:ext>
            </a:extLst>
          </p:cNvPr>
          <p:cNvSpPr txBox="1"/>
          <p:nvPr/>
        </p:nvSpPr>
        <p:spPr>
          <a:xfrm>
            <a:off x="687725" y="1643838"/>
            <a:ext cx="6094324" cy="461665"/>
          </a:xfrm>
          <a:prstGeom prst="rect">
            <a:avLst/>
          </a:prstGeom>
          <a:noFill/>
        </p:spPr>
        <p:txBody>
          <a:bodyPr wrap="square">
            <a:spAutoFit/>
          </a:bodyPr>
          <a:lstStyle/>
          <a:p>
            <a:pPr>
              <a:lnSpc>
                <a:spcPct val="100000"/>
              </a:lnSpc>
            </a:pPr>
            <a:r>
              <a:rPr lang="en-US" sz="2400" dirty="0">
                <a:solidFill>
                  <a:srgbClr val="E63641"/>
                </a:solidFill>
                <a:latin typeface="Open Sans" panose="020B0606030504020204" pitchFamily="34" charset="0"/>
                <a:ea typeface="Open Sans" panose="020B0606030504020204" pitchFamily="34" charset="0"/>
                <a:cs typeface="Open Sans" panose="020B0606030504020204" pitchFamily="34" charset="0"/>
              </a:rPr>
              <a:t>Key Features</a:t>
            </a:r>
          </a:p>
        </p:txBody>
      </p:sp>
      <p:sp>
        <p:nvSpPr>
          <p:cNvPr id="7" name="TextBox 6">
            <a:extLst>
              <a:ext uri="{FF2B5EF4-FFF2-40B4-BE49-F238E27FC236}">
                <a16:creationId xmlns:a16="http://schemas.microsoft.com/office/drawing/2014/main" id="{3EB85D03-E874-C81E-8B62-0ACB3650FDCA}"/>
              </a:ext>
            </a:extLst>
          </p:cNvPr>
          <p:cNvSpPr txBox="1"/>
          <p:nvPr/>
        </p:nvSpPr>
        <p:spPr>
          <a:xfrm>
            <a:off x="687725" y="2172956"/>
            <a:ext cx="9919313" cy="699807"/>
          </a:xfrm>
          <a:prstGeom prst="rect">
            <a:avLst/>
          </a:prstGeom>
          <a:noFill/>
        </p:spPr>
        <p:txBody>
          <a:bodyPr wrap="square">
            <a:spAutoFit/>
          </a:bodyPr>
          <a:lstStyle/>
          <a:p>
            <a:pPr>
              <a:lnSpc>
                <a:spcPct val="113000"/>
              </a:lnSpc>
            </a:pP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 Share &amp; Perform, you can get insights into the performance and results of every member of your  team while keeping everyone aligned with the goals of the company.</a:t>
            </a:r>
          </a:p>
        </p:txBody>
      </p:sp>
      <p:pic>
        <p:nvPicPr>
          <p:cNvPr id="10" name="Content Placeholder 9" descr="A group of people sitting at a table&#10;&#10;Description automatically generated">
            <a:extLst>
              <a:ext uri="{FF2B5EF4-FFF2-40B4-BE49-F238E27FC236}">
                <a16:creationId xmlns:a16="http://schemas.microsoft.com/office/drawing/2014/main" id="{5CDFB4A3-51E3-6A26-48B4-7AE8FB890F7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371" r="1" b="48857"/>
          <a:stretch/>
        </p:blipFill>
        <p:spPr>
          <a:xfrm>
            <a:off x="687725" y="3579080"/>
            <a:ext cx="5202135" cy="2921986"/>
          </a:xfrm>
          <a:prstGeom prst="rect">
            <a:avLst/>
          </a:prstGeom>
        </p:spPr>
      </p:pic>
      <p:sp>
        <p:nvSpPr>
          <p:cNvPr id="12" name="TextBox 11">
            <a:extLst>
              <a:ext uri="{FF2B5EF4-FFF2-40B4-BE49-F238E27FC236}">
                <a16:creationId xmlns:a16="http://schemas.microsoft.com/office/drawing/2014/main" id="{150249AD-1F6E-D9D5-6E68-8AB34F0FD176}"/>
              </a:ext>
            </a:extLst>
          </p:cNvPr>
          <p:cNvSpPr txBox="1"/>
          <p:nvPr/>
        </p:nvSpPr>
        <p:spPr>
          <a:xfrm>
            <a:off x="6425184" y="3536152"/>
            <a:ext cx="2790929" cy="244169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Lively Feed Wall</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Personalized Dashboards</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Pulse Surveys</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Reward &amp; Recognition Tools</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Gamification</a:t>
            </a:r>
          </a:p>
        </p:txBody>
      </p:sp>
      <p:sp>
        <p:nvSpPr>
          <p:cNvPr id="14" name="TextBox 13">
            <a:extLst>
              <a:ext uri="{FF2B5EF4-FFF2-40B4-BE49-F238E27FC236}">
                <a16:creationId xmlns:a16="http://schemas.microsoft.com/office/drawing/2014/main" id="{D5929894-1447-D20C-8033-32610FAA6FB8}"/>
              </a:ext>
            </a:extLst>
          </p:cNvPr>
          <p:cNvSpPr txBox="1"/>
          <p:nvPr/>
        </p:nvSpPr>
        <p:spPr>
          <a:xfrm>
            <a:off x="9308653" y="3536152"/>
            <a:ext cx="2646777" cy="271869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Interactive Org Charts</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Performance Reviews</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360 Feedback</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Goal-Setting &amp; Monitoring</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Nine Box</a:t>
            </a:r>
          </a:p>
        </p:txBody>
      </p:sp>
    </p:spTree>
    <p:extLst>
      <p:ext uri="{BB962C8B-B14F-4D97-AF65-F5344CB8AC3E}">
        <p14:creationId xmlns:p14="http://schemas.microsoft.com/office/powerpoint/2010/main" val="67382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dirty="0"/>
              <a:t>Share &amp; Perform</a:t>
            </a:r>
          </a:p>
        </p:txBody>
      </p:sp>
      <p:sp>
        <p:nvSpPr>
          <p:cNvPr id="5" name="TextBox 4">
            <a:extLst>
              <a:ext uri="{FF2B5EF4-FFF2-40B4-BE49-F238E27FC236}">
                <a16:creationId xmlns:a16="http://schemas.microsoft.com/office/drawing/2014/main" id="{57EDDD0D-75A6-4958-41CD-E0BFB48300F8}"/>
              </a:ext>
            </a:extLst>
          </p:cNvPr>
          <p:cNvSpPr txBox="1"/>
          <p:nvPr/>
        </p:nvSpPr>
        <p:spPr>
          <a:xfrm>
            <a:off x="687725" y="1643838"/>
            <a:ext cx="6094324" cy="461665"/>
          </a:xfrm>
          <a:prstGeom prst="rect">
            <a:avLst/>
          </a:prstGeom>
          <a:noFill/>
        </p:spPr>
        <p:txBody>
          <a:bodyPr wrap="square">
            <a:spAutoFit/>
          </a:bodyPr>
          <a:lstStyle/>
          <a:p>
            <a:pPr>
              <a:lnSpc>
                <a:spcPct val="100000"/>
              </a:lnSpc>
            </a:pPr>
            <a:r>
              <a:rPr lang="en-US" sz="2400" dirty="0">
                <a:solidFill>
                  <a:srgbClr val="E63641"/>
                </a:solidFill>
                <a:latin typeface="Open Sans" panose="020B0606030504020204" pitchFamily="34" charset="0"/>
                <a:ea typeface="Open Sans" panose="020B0606030504020204" pitchFamily="34" charset="0"/>
                <a:cs typeface="Open Sans" panose="020B0606030504020204" pitchFamily="34" charset="0"/>
              </a:rPr>
              <a:t>Key Benefits</a:t>
            </a:r>
          </a:p>
        </p:txBody>
      </p:sp>
      <p:sp>
        <p:nvSpPr>
          <p:cNvPr id="7" name="TextBox 6">
            <a:extLst>
              <a:ext uri="{FF2B5EF4-FFF2-40B4-BE49-F238E27FC236}">
                <a16:creationId xmlns:a16="http://schemas.microsoft.com/office/drawing/2014/main" id="{3EB85D03-E874-C81E-8B62-0ACB3650FDCA}"/>
              </a:ext>
            </a:extLst>
          </p:cNvPr>
          <p:cNvSpPr txBox="1"/>
          <p:nvPr/>
        </p:nvSpPr>
        <p:spPr>
          <a:xfrm>
            <a:off x="687725" y="2172956"/>
            <a:ext cx="5663198" cy="699807"/>
          </a:xfrm>
          <a:prstGeom prst="rect">
            <a:avLst/>
          </a:prstGeom>
          <a:noFill/>
        </p:spPr>
        <p:txBody>
          <a:bodyPr wrap="square">
            <a:spAutoFit/>
          </a:bodyPr>
          <a:lstStyle/>
          <a:p>
            <a:pPr>
              <a:lnSpc>
                <a:spcPct val="113000"/>
              </a:lnSpc>
            </a:pP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Share &amp; Perform is the solution that addresses a variety of corporate challenges:</a:t>
            </a:r>
          </a:p>
        </p:txBody>
      </p:sp>
      <p:sp>
        <p:nvSpPr>
          <p:cNvPr id="12" name="TextBox 11">
            <a:extLst>
              <a:ext uri="{FF2B5EF4-FFF2-40B4-BE49-F238E27FC236}">
                <a16:creationId xmlns:a16="http://schemas.microsoft.com/office/drawing/2014/main" id="{150249AD-1F6E-D9D5-6E68-8AB34F0FD176}"/>
              </a:ext>
            </a:extLst>
          </p:cNvPr>
          <p:cNvSpPr txBox="1"/>
          <p:nvPr/>
        </p:nvSpPr>
        <p:spPr>
          <a:xfrm>
            <a:off x="687725" y="3173361"/>
            <a:ext cx="4971040" cy="295465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Energize company culture</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Increase operational efficiency and compliance</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Connect virtual teams </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Improve employee engagement</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Reward and recognize performance</a:t>
            </a:r>
          </a:p>
          <a:p>
            <a:pPr marL="285750" marR="0" lvl="0" indent="-285750" algn="l" defTabSz="914400" rtl="0" eaLnBrk="1" fontAlgn="auto" latinLnBrk="0" hangingPunct="1">
              <a:lnSpc>
                <a:spcPct val="100000"/>
              </a:lnSpc>
              <a:spcBef>
                <a:spcPts val="800"/>
              </a:spcBef>
              <a:spcAft>
                <a:spcPts val="0"/>
              </a:spcAft>
              <a:buClr>
                <a:srgbClr val="E63641"/>
              </a:buClr>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Leverage employee data and insights</a:t>
            </a:r>
          </a:p>
          <a:p>
            <a:pPr marR="0" lvl="0" algn="l" defTabSz="914400" rtl="0" eaLnBrk="1" fontAlgn="auto" latinLnBrk="0" hangingPunct="1">
              <a:lnSpc>
                <a:spcPct val="100000"/>
              </a:lnSpc>
              <a:spcBef>
                <a:spcPts val="800"/>
              </a:spcBef>
              <a:spcAft>
                <a:spcPts val="0"/>
              </a:spcAft>
              <a:buClr>
                <a:srgbClr val="F7008C"/>
              </a:buClr>
              <a:buSzTx/>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Content Placeholder 7">
            <a:extLst>
              <a:ext uri="{FF2B5EF4-FFF2-40B4-BE49-F238E27FC236}">
                <a16:creationId xmlns:a16="http://schemas.microsoft.com/office/drawing/2014/main" id="{5A99F309-5084-F9BF-AAC8-89D025E0440E}"/>
              </a:ext>
            </a:extLst>
          </p:cNvPr>
          <p:cNvPicPr>
            <a:picLocks noGrp="1" noChangeAspect="1"/>
          </p:cNvPicPr>
          <p:nvPr>
            <p:ph idx="1"/>
          </p:nvPr>
        </p:nvPicPr>
        <p:blipFill>
          <a:blip r:embed="rId2"/>
          <a:stretch>
            <a:fillRect/>
          </a:stretch>
        </p:blipFill>
        <p:spPr>
          <a:xfrm>
            <a:off x="6782049" y="1739370"/>
            <a:ext cx="4421276" cy="4973936"/>
          </a:xfrm>
          <a:prstGeom prst="rect">
            <a:avLst/>
          </a:prstGeom>
        </p:spPr>
      </p:pic>
    </p:spTree>
    <p:extLst>
      <p:ext uri="{BB962C8B-B14F-4D97-AF65-F5344CB8AC3E}">
        <p14:creationId xmlns:p14="http://schemas.microsoft.com/office/powerpoint/2010/main" val="1358876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632BEC-6370-E218-E133-D1B974700C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E34F7-CF61-839B-73C5-2DAC7C64E448}"/>
              </a:ext>
            </a:extLst>
          </p:cNvPr>
          <p:cNvSpPr>
            <a:spLocks noGrp="1"/>
          </p:cNvSpPr>
          <p:nvPr>
            <p:ph type="title"/>
          </p:nvPr>
        </p:nvSpPr>
        <p:spPr>
          <a:xfrm>
            <a:off x="946555" y="420208"/>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DEMONSTRATION</a:t>
            </a:r>
          </a:p>
        </p:txBody>
      </p:sp>
    </p:spTree>
    <p:extLst>
      <p:ext uri="{BB962C8B-B14F-4D97-AF65-F5344CB8AC3E}">
        <p14:creationId xmlns:p14="http://schemas.microsoft.com/office/powerpoint/2010/main" val="357188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p:txBody>
          <a:bodyPr/>
          <a:lstStyle/>
          <a:p>
            <a:r>
              <a:rPr lang="en-US" dirty="0" err="1"/>
              <a:t>isolved</a:t>
            </a:r>
            <a:r>
              <a:rPr lang="en-US" dirty="0"/>
              <a:t> People Cloud</a:t>
            </a:r>
          </a:p>
        </p:txBody>
      </p:sp>
      <p:sp>
        <p:nvSpPr>
          <p:cNvPr id="3" name="TextBox 2">
            <a:extLst>
              <a:ext uri="{FF2B5EF4-FFF2-40B4-BE49-F238E27FC236}">
                <a16:creationId xmlns:a16="http://schemas.microsoft.com/office/drawing/2014/main" id="{78DF278F-E701-F871-96E7-8B0C08518306}"/>
              </a:ext>
            </a:extLst>
          </p:cNvPr>
          <p:cNvSpPr txBox="1"/>
          <p:nvPr/>
        </p:nvSpPr>
        <p:spPr>
          <a:xfrm>
            <a:off x="823755" y="1762113"/>
            <a:ext cx="4517571" cy="954107"/>
          </a:xfrm>
          <a:prstGeom prst="rect">
            <a:avLst/>
          </a:prstGeom>
          <a:noFill/>
        </p:spPr>
        <p:txBody>
          <a:bodyPr wrap="square">
            <a:spAutoFit/>
          </a:bodyPr>
          <a:lstStyle/>
          <a:p>
            <a:r>
              <a:rPr kumimoji="0" lang="en-US" sz="28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Futureproof, Intelligently Connected HCM</a:t>
            </a:r>
            <a:endPar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Placeholder 2">
            <a:extLst>
              <a:ext uri="{FF2B5EF4-FFF2-40B4-BE49-F238E27FC236}">
                <a16:creationId xmlns:a16="http://schemas.microsoft.com/office/drawing/2014/main" id="{4D31DBBD-F12F-A431-D9F2-CA43A6E31402}"/>
              </a:ext>
            </a:extLst>
          </p:cNvPr>
          <p:cNvPicPr>
            <a:picLocks noChangeAspect="1"/>
          </p:cNvPicPr>
          <p:nvPr/>
        </p:nvPicPr>
        <p:blipFill>
          <a:blip r:embed="rId2"/>
          <a:srcRect t="7816" b="7816"/>
          <a:stretch>
            <a:fillRect/>
          </a:stretch>
        </p:blipFill>
        <p:spPr>
          <a:xfrm>
            <a:off x="6951406" y="1809343"/>
            <a:ext cx="4264742" cy="4797835"/>
          </a:xfrm>
          <a:prstGeom prst="rect">
            <a:avLst/>
          </a:prstGeom>
        </p:spPr>
      </p:pic>
      <p:sp>
        <p:nvSpPr>
          <p:cNvPr id="20" name="TextBox 19">
            <a:extLst>
              <a:ext uri="{FF2B5EF4-FFF2-40B4-BE49-F238E27FC236}">
                <a16:creationId xmlns:a16="http://schemas.microsoft.com/office/drawing/2014/main" id="{CDD9C556-BA80-5F61-C9F0-6D1818A519B2}"/>
              </a:ext>
            </a:extLst>
          </p:cNvPr>
          <p:cNvSpPr txBox="1"/>
          <p:nvPr/>
        </p:nvSpPr>
        <p:spPr>
          <a:xfrm>
            <a:off x="924487" y="2901948"/>
            <a:ext cx="4316108" cy="3477875"/>
          </a:xfrm>
          <a:prstGeom prst="rect">
            <a:avLst/>
          </a:prstGeom>
          <a:solidFill>
            <a:schemeClr val="bg1"/>
          </a:solidFill>
        </p:spPr>
        <p:txBody>
          <a:bodyPr wrap="square">
            <a:spAutoFit/>
          </a:bodyPr>
          <a:lstStyle/>
          <a:p>
            <a:r>
              <a:rPr lang="en-US" sz="2000" dirty="0">
                <a:solidFill>
                  <a:schemeClr val="tx1">
                    <a:lumMod val="75000"/>
                    <a:lumOff val="25000"/>
                  </a:schemeClr>
                </a:solidFill>
              </a:rPr>
              <a:t>With </a:t>
            </a:r>
            <a:r>
              <a:rPr lang="en-US" sz="2000" dirty="0" err="1">
                <a:solidFill>
                  <a:schemeClr val="tx1">
                    <a:lumMod val="75000"/>
                    <a:lumOff val="25000"/>
                  </a:schemeClr>
                </a:solidFill>
              </a:rPr>
              <a:t>isolved’s</a:t>
            </a:r>
            <a:r>
              <a:rPr lang="en-US" sz="2000" dirty="0">
                <a:solidFill>
                  <a:schemeClr val="tx1">
                    <a:lumMod val="75000"/>
                    <a:lumOff val="25000"/>
                  </a:schemeClr>
                </a:solidFill>
              </a:rPr>
              <a:t> innovative technology, you remain competitive in the marketplace:</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Modern, responsive web design</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True multi-tenant database</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Bi-weekly release cycle</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Continuous Product Development</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Industry, market &amp; compliance Updates</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Competitive updates</a:t>
            </a:r>
          </a:p>
        </p:txBody>
      </p:sp>
    </p:spTree>
    <p:extLst>
      <p:ext uri="{BB962C8B-B14F-4D97-AF65-F5344CB8AC3E}">
        <p14:creationId xmlns:p14="http://schemas.microsoft.com/office/powerpoint/2010/main" val="39130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8C3CC3F22B334BBA2A3C65F3CF0525" ma:contentTypeVersion="12" ma:contentTypeDescription="Create a new document." ma:contentTypeScope="" ma:versionID="636581e37c3bba07d1aa6bfe06eae6cd">
  <xsd:schema xmlns:xsd="http://www.w3.org/2001/XMLSchema" xmlns:xs="http://www.w3.org/2001/XMLSchema" xmlns:p="http://schemas.microsoft.com/office/2006/metadata/properties" xmlns:ns2="fd230f8c-5f6f-49cf-bf2a-8d0a17d041df" xmlns:ns3="95988545-0ed8-4556-994e-a18689664702" targetNamespace="http://schemas.microsoft.com/office/2006/metadata/properties" ma:root="true" ma:fieldsID="c0e87a9f0f423e7cbadfc62dc4fe2fdd" ns2:_="" ns3:_="">
    <xsd:import namespace="fd230f8c-5f6f-49cf-bf2a-8d0a17d041df"/>
    <xsd:import namespace="95988545-0ed8-4556-994e-a186896647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230f8c-5f6f-49cf-bf2a-8d0a17d041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cdb39c-3932-4697-a9db-74ef5765e48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988545-0ed8-4556-994e-a186896647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2e88ffd-d505-4b21-bc6d-8c2e54abadb3}" ma:internalName="TaxCatchAll" ma:showField="CatchAllData" ma:web="95988545-0ed8-4556-994e-a186896647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d230f8c-5f6f-49cf-bf2a-8d0a17d041df">
      <Terms xmlns="http://schemas.microsoft.com/office/infopath/2007/PartnerControls"/>
    </lcf76f155ced4ddcb4097134ff3c332f>
    <TaxCatchAll xmlns="95988545-0ed8-4556-994e-a18689664702" xsi:nil="true"/>
  </documentManagement>
</p:properties>
</file>

<file path=customXml/itemProps1.xml><?xml version="1.0" encoding="utf-8"?>
<ds:datastoreItem xmlns:ds="http://schemas.openxmlformats.org/officeDocument/2006/customXml" ds:itemID="{6A559D0C-91C1-4E02-A8CB-9DD4C4826427}">
  <ds:schemaRefs>
    <ds:schemaRef ds:uri="http://schemas.microsoft.com/sharepoint/v3/contenttype/forms"/>
  </ds:schemaRefs>
</ds:datastoreItem>
</file>

<file path=customXml/itemProps2.xml><?xml version="1.0" encoding="utf-8"?>
<ds:datastoreItem xmlns:ds="http://schemas.openxmlformats.org/officeDocument/2006/customXml" ds:itemID="{6105F3C2-8960-4B14-BD7F-9B348F2D2A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230f8c-5f6f-49cf-bf2a-8d0a17d041df"/>
    <ds:schemaRef ds:uri="95988545-0ed8-4556-994e-a186896647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48AF03-1D83-4A71-B104-4A35C11378D7}">
  <ds:schemaRefs>
    <ds:schemaRef ds:uri="http://purl.org/dc/terms/"/>
    <ds:schemaRef ds:uri="http://schemas.microsoft.com/office/2006/metadata/properties"/>
    <ds:schemaRef ds:uri="95988545-0ed8-4556-994e-a18689664702"/>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fd230f8c-5f6f-49cf-bf2a-8d0a17d041d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48656</TotalTime>
  <Words>427</Words>
  <Application>Microsoft Office PowerPoint</Application>
  <PresentationFormat>Widescreen</PresentationFormat>
  <Paragraphs>59</Paragraphs>
  <Slides>11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Georgia</vt:lpstr>
      <vt:lpstr>Georgia Pro</vt:lpstr>
      <vt:lpstr>Manrope</vt:lpstr>
      <vt:lpstr>Open Sans</vt:lpstr>
      <vt:lpstr>Wingdings</vt:lpstr>
      <vt:lpstr>Office Theme</vt:lpstr>
      <vt:lpstr>1_Office Theme</vt:lpstr>
      <vt:lpstr>Boost Employee Performance and Engagement with Share &amp; Perform</vt:lpstr>
      <vt:lpstr>Today’s Agenda</vt:lpstr>
      <vt:lpstr>Our Panel</vt:lpstr>
      <vt:lpstr>The Situation</vt:lpstr>
      <vt:lpstr>The Solution</vt:lpstr>
      <vt:lpstr>Share &amp; Perform</vt:lpstr>
      <vt:lpstr>Share &amp; Perform</vt:lpstr>
      <vt:lpstr>DEMONSTRATION</vt:lpstr>
      <vt:lpstr>isolved People Cloud</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High-level Values – Content</dc:title>
  <dc:creator>nichole.thompson1@outlook.com</dc:creator>
  <cp:lastModifiedBy>Maria Fisichelli</cp:lastModifiedBy>
  <cp:revision>67</cp:revision>
  <cp:lastPrinted>2022-07-26T18:49:57Z</cp:lastPrinted>
  <dcterms:created xsi:type="dcterms:W3CDTF">2022-05-04T14:14:09Z</dcterms:created>
  <dcterms:modified xsi:type="dcterms:W3CDTF">2023-09-26T02:17:29Z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0x0101006F8C3CC3F22B334BBA2A3C65F3CF0525</vt:lpwstr>
  </property>
  <property fmtid="{D5CDD505-2E9C-101B-9397-08002B2CF9AE}" pid="3" name="MediaServiceImageTags">
    <vt:lpwstr/>
  </property>
</Properties>
</file>