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</p:sldMasterIdLst>
  <p:notesMasterIdLst>
    <p:notesMasterId r:id="rId16"/>
  </p:notesMasterIdLst>
  <p:sldIdLst>
    <p:sldId id="323" r:id="rId5"/>
    <p:sldId id="328" r:id="rId6"/>
    <p:sldId id="351" r:id="rId7"/>
    <p:sldId id="355" r:id="rId8"/>
    <p:sldId id="357" r:id="rId9"/>
    <p:sldId id="353" r:id="rId10"/>
    <p:sldId id="350" r:id="rId11"/>
    <p:sldId id="347" r:id="rId12"/>
    <p:sldId id="354" r:id="rId13"/>
    <p:sldId id="338" r:id="rId14"/>
    <p:sldId id="34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772"/>
    <a:srgbClr val="4C94BF"/>
    <a:srgbClr val="005A85"/>
    <a:srgbClr val="E63641"/>
    <a:srgbClr val="0066A3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94539D-567B-50D1-2BBF-A9A734EA3F36}" v="22" dt="2024-04-19T18:45:05.401"/>
    <p1510:client id="{BD835845-FE94-5878-726E-F730BC499037}" v="6" dt="2024-04-19T20:09:43.5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8" autoAdjust="0"/>
    <p:restoredTop sz="95033" autoAdjust="0"/>
  </p:normalViewPr>
  <p:slideViewPr>
    <p:cSldViewPr snapToGrid="0">
      <p:cViewPr varScale="1">
        <p:scale>
          <a:sx n="78" d="100"/>
          <a:sy n="78" d="100"/>
        </p:scale>
        <p:origin x="696" y="91"/>
      </p:cViewPr>
      <p:guideLst/>
    </p:cSldViewPr>
  </p:slideViewPr>
  <p:outlineViewPr>
    <p:cViewPr>
      <p:scale>
        <a:sx n="33" d="100"/>
        <a:sy n="33" d="100"/>
      </p:scale>
      <p:origin x="0" y="-41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Cunio" userId="1d182301-5967-461e-917e-4b324f2df555" providerId="ADAL" clId="{60ACB8C2-3253-45CB-897D-DB5CD293FF80}"/>
    <pc:docChg chg="undo custSel modSld">
      <pc:chgData name="Jennifer Cunio" userId="1d182301-5967-461e-917e-4b324f2df555" providerId="ADAL" clId="{60ACB8C2-3253-45CB-897D-DB5CD293FF80}" dt="2024-03-04T21:42:04.729" v="303" actId="14100"/>
      <pc:docMkLst>
        <pc:docMk/>
      </pc:docMkLst>
      <pc:sldChg chg="addSp modSp mod">
        <pc:chgData name="Jennifer Cunio" userId="1d182301-5967-461e-917e-4b324f2df555" providerId="ADAL" clId="{60ACB8C2-3253-45CB-897D-DB5CD293FF80}" dt="2024-03-04T21:42:04.729" v="303" actId="14100"/>
        <pc:sldMkLst>
          <pc:docMk/>
          <pc:sldMk cId="3985429325" sldId="323"/>
        </pc:sldMkLst>
        <pc:spChg chg="mod">
          <ac:chgData name="Jennifer Cunio" userId="1d182301-5967-461e-917e-4b324f2df555" providerId="ADAL" clId="{60ACB8C2-3253-45CB-897D-DB5CD293FF80}" dt="2024-03-04T21:41:36.493" v="298" actId="1076"/>
          <ac:spMkLst>
            <pc:docMk/>
            <pc:sldMk cId="3985429325" sldId="323"/>
            <ac:spMk id="2" creationId="{FB532631-E05A-0A4F-BBF4-A49F10307FFA}"/>
          </ac:spMkLst>
        </pc:spChg>
        <pc:spChg chg="mod">
          <ac:chgData name="Jennifer Cunio" userId="1d182301-5967-461e-917e-4b324f2df555" providerId="ADAL" clId="{60ACB8C2-3253-45CB-897D-DB5CD293FF80}" dt="2024-03-04T21:01:12.502" v="8" actId="20577"/>
          <ac:spMkLst>
            <pc:docMk/>
            <pc:sldMk cId="3985429325" sldId="323"/>
            <ac:spMk id="3" creationId="{C780EE7B-DFDD-E8C5-67C3-0AFE984AE90D}"/>
          </ac:spMkLst>
        </pc:spChg>
        <pc:spChg chg="add mod">
          <ac:chgData name="Jennifer Cunio" userId="1d182301-5967-461e-917e-4b324f2df555" providerId="ADAL" clId="{60ACB8C2-3253-45CB-897D-DB5CD293FF80}" dt="2024-03-04T21:42:04.729" v="303" actId="14100"/>
          <ac:spMkLst>
            <pc:docMk/>
            <pc:sldMk cId="3985429325" sldId="323"/>
            <ac:spMk id="5" creationId="{7952EC5D-D3A6-EB7A-A410-5A3B6F97D083}"/>
          </ac:spMkLst>
        </pc:spChg>
      </pc:sldChg>
      <pc:sldChg chg="addSp delSp modSp mod">
        <pc:chgData name="Jennifer Cunio" userId="1d182301-5967-461e-917e-4b324f2df555" providerId="ADAL" clId="{60ACB8C2-3253-45CB-897D-DB5CD293FF80}" dt="2024-03-04T21:39:59.120" v="295" actId="207"/>
        <pc:sldMkLst>
          <pc:docMk/>
          <pc:sldMk cId="4239518187" sldId="335"/>
        </pc:sldMkLst>
        <pc:spChg chg="add mod">
          <ac:chgData name="Jennifer Cunio" userId="1d182301-5967-461e-917e-4b324f2df555" providerId="ADAL" clId="{60ACB8C2-3253-45CB-897D-DB5CD293FF80}" dt="2024-03-04T21:13:04.103" v="120" actId="14100"/>
          <ac:spMkLst>
            <pc:docMk/>
            <pc:sldMk cId="4239518187" sldId="335"/>
            <ac:spMk id="3" creationId="{3EB8EF6A-0F1A-F203-5689-BB8CBD524059}"/>
          </ac:spMkLst>
        </pc:spChg>
        <pc:spChg chg="add mod">
          <ac:chgData name="Jennifer Cunio" userId="1d182301-5967-461e-917e-4b324f2df555" providerId="ADAL" clId="{60ACB8C2-3253-45CB-897D-DB5CD293FF80}" dt="2024-03-04T21:39:59.120" v="295" actId="207"/>
          <ac:spMkLst>
            <pc:docMk/>
            <pc:sldMk cId="4239518187" sldId="335"/>
            <ac:spMk id="4" creationId="{EB449117-A035-EB02-A365-144E33A58593}"/>
          </ac:spMkLst>
        </pc:spChg>
        <pc:spChg chg="mod">
          <ac:chgData name="Jennifer Cunio" userId="1d182301-5967-461e-917e-4b324f2df555" providerId="ADAL" clId="{60ACB8C2-3253-45CB-897D-DB5CD293FF80}" dt="2024-03-04T21:11:28.945" v="83"/>
          <ac:spMkLst>
            <pc:docMk/>
            <pc:sldMk cId="4239518187" sldId="335"/>
            <ac:spMk id="9" creationId="{47CA649B-DBC8-4D38-AD67-FBB330DE4A2C}"/>
          </ac:spMkLst>
        </pc:spChg>
        <pc:spChg chg="del mod">
          <ac:chgData name="Jennifer Cunio" userId="1d182301-5967-461e-917e-4b324f2df555" providerId="ADAL" clId="{60ACB8C2-3253-45CB-897D-DB5CD293FF80}" dt="2024-03-04T21:11:58.736" v="107" actId="478"/>
          <ac:spMkLst>
            <pc:docMk/>
            <pc:sldMk cId="4239518187" sldId="335"/>
            <ac:spMk id="10" creationId="{E18B8F45-598F-0384-A9DF-8164AE11E864}"/>
          </ac:spMkLst>
        </pc:spChg>
        <pc:spChg chg="del mod">
          <ac:chgData name="Jennifer Cunio" userId="1d182301-5967-461e-917e-4b324f2df555" providerId="ADAL" clId="{60ACB8C2-3253-45CB-897D-DB5CD293FF80}" dt="2024-03-04T21:11:58.737" v="109"/>
          <ac:spMkLst>
            <pc:docMk/>
            <pc:sldMk cId="4239518187" sldId="335"/>
            <ac:spMk id="11" creationId="{C0BD132B-84A2-A9E4-52EE-EC82CA90A130}"/>
          </ac:spMkLst>
        </pc:spChg>
        <pc:spChg chg="del">
          <ac:chgData name="Jennifer Cunio" userId="1d182301-5967-461e-917e-4b324f2df555" providerId="ADAL" clId="{60ACB8C2-3253-45CB-897D-DB5CD293FF80}" dt="2024-03-04T21:11:55.753" v="104" actId="478"/>
          <ac:spMkLst>
            <pc:docMk/>
            <pc:sldMk cId="4239518187" sldId="335"/>
            <ac:spMk id="12" creationId="{1516A99F-09B7-13F3-C06A-CB14EDD3DFA1}"/>
          </ac:spMkLst>
        </pc:spChg>
        <pc:spChg chg="del mod">
          <ac:chgData name="Jennifer Cunio" userId="1d182301-5967-461e-917e-4b324f2df555" providerId="ADAL" clId="{60ACB8C2-3253-45CB-897D-DB5CD293FF80}" dt="2024-03-04T21:11:52.264" v="102" actId="478"/>
          <ac:spMkLst>
            <pc:docMk/>
            <pc:sldMk cId="4239518187" sldId="335"/>
            <ac:spMk id="13" creationId="{4C34BD24-27F0-23D5-884C-3A79F560811D}"/>
          </ac:spMkLst>
        </pc:spChg>
        <pc:spChg chg="del mod">
          <ac:chgData name="Jennifer Cunio" userId="1d182301-5967-461e-917e-4b324f2df555" providerId="ADAL" clId="{60ACB8C2-3253-45CB-897D-DB5CD293FF80}" dt="2024-03-04T21:11:49.713" v="99"/>
          <ac:spMkLst>
            <pc:docMk/>
            <pc:sldMk cId="4239518187" sldId="335"/>
            <ac:spMk id="14" creationId="{9E9FEB58-076C-48C8-7A7D-0E34040F1C38}"/>
          </ac:spMkLst>
        </pc:spChg>
        <pc:spChg chg="del mod">
          <ac:chgData name="Jennifer Cunio" userId="1d182301-5967-461e-917e-4b324f2df555" providerId="ADAL" clId="{60ACB8C2-3253-45CB-897D-DB5CD293FF80}" dt="2024-03-04T21:11:44.650" v="91"/>
          <ac:spMkLst>
            <pc:docMk/>
            <pc:sldMk cId="4239518187" sldId="335"/>
            <ac:spMk id="15" creationId="{34A53748-102B-048F-C77B-0739DDD2F7C3}"/>
          </ac:spMkLst>
        </pc:spChg>
        <pc:spChg chg="del">
          <ac:chgData name="Jennifer Cunio" userId="1d182301-5967-461e-917e-4b324f2df555" providerId="ADAL" clId="{60ACB8C2-3253-45CB-897D-DB5CD293FF80}" dt="2024-03-04T21:11:59.912" v="110" actId="478"/>
          <ac:spMkLst>
            <pc:docMk/>
            <pc:sldMk cId="4239518187" sldId="335"/>
            <ac:spMk id="16" creationId="{66B750DA-5BC4-5C77-13FD-4252AC3ABFAD}"/>
          </ac:spMkLst>
        </pc:spChg>
        <pc:spChg chg="del">
          <ac:chgData name="Jennifer Cunio" userId="1d182301-5967-461e-917e-4b324f2df555" providerId="ADAL" clId="{60ACB8C2-3253-45CB-897D-DB5CD293FF80}" dt="2024-03-04T21:11:54.152" v="103" actId="478"/>
          <ac:spMkLst>
            <pc:docMk/>
            <pc:sldMk cId="4239518187" sldId="335"/>
            <ac:spMk id="17" creationId="{97C0CFEE-9B2F-0F82-6984-476C8CDAC95C}"/>
          </ac:spMkLst>
        </pc:spChg>
        <pc:spChg chg="del">
          <ac:chgData name="Jennifer Cunio" userId="1d182301-5967-461e-917e-4b324f2df555" providerId="ADAL" clId="{60ACB8C2-3253-45CB-897D-DB5CD293FF80}" dt="2024-03-04T21:11:54.152" v="103" actId="478"/>
          <ac:spMkLst>
            <pc:docMk/>
            <pc:sldMk cId="4239518187" sldId="335"/>
            <ac:spMk id="18" creationId="{EB554DF7-A2BA-8294-4052-C74465AE1171}"/>
          </ac:spMkLst>
        </pc:spChg>
        <pc:spChg chg="del mod">
          <ac:chgData name="Jennifer Cunio" userId="1d182301-5967-461e-917e-4b324f2df555" providerId="ADAL" clId="{60ACB8C2-3253-45CB-897D-DB5CD293FF80}" dt="2024-03-04T21:11:49.712" v="97" actId="478"/>
          <ac:spMkLst>
            <pc:docMk/>
            <pc:sldMk cId="4239518187" sldId="335"/>
            <ac:spMk id="19" creationId="{C222D6BA-5FF0-BD50-6637-798FE926C2EE}"/>
          </ac:spMkLst>
        </pc:spChg>
        <pc:spChg chg="del mod">
          <ac:chgData name="Jennifer Cunio" userId="1d182301-5967-461e-917e-4b324f2df555" providerId="ADAL" clId="{60ACB8C2-3253-45CB-897D-DB5CD293FF80}" dt="2024-03-04T21:11:47.464" v="94" actId="478"/>
          <ac:spMkLst>
            <pc:docMk/>
            <pc:sldMk cId="4239518187" sldId="335"/>
            <ac:spMk id="20" creationId="{0E621762-332D-7BD0-48AF-936DA3DE5831}"/>
          </ac:spMkLst>
        </pc:spChg>
        <pc:spChg chg="del mod">
          <ac:chgData name="Jennifer Cunio" userId="1d182301-5967-461e-917e-4b324f2df555" providerId="ADAL" clId="{60ACB8C2-3253-45CB-897D-DB5CD293FF80}" dt="2024-03-04T21:11:44.639" v="89" actId="478"/>
          <ac:spMkLst>
            <pc:docMk/>
            <pc:sldMk cId="4239518187" sldId="335"/>
            <ac:spMk id="21" creationId="{6B0C7F22-AD9E-37B7-624B-C4704FCC0CDF}"/>
          </ac:spMkLst>
        </pc:spChg>
        <pc:spChg chg="del mod">
          <ac:chgData name="Jennifer Cunio" userId="1d182301-5967-461e-917e-4b324f2df555" providerId="ADAL" clId="{60ACB8C2-3253-45CB-897D-DB5CD293FF80}" dt="2024-03-04T21:12:41.418" v="115" actId="478"/>
          <ac:spMkLst>
            <pc:docMk/>
            <pc:sldMk cId="4239518187" sldId="335"/>
            <ac:spMk id="22" creationId="{AF72DE15-E744-F0D7-B9CA-50D8D92C840A}"/>
          </ac:spMkLst>
        </pc:spChg>
        <pc:picChg chg="add mod">
          <ac:chgData name="Jennifer Cunio" userId="1d182301-5967-461e-917e-4b324f2df555" providerId="ADAL" clId="{60ACB8C2-3253-45CB-897D-DB5CD293FF80}" dt="2024-03-04T21:12:11.114" v="113" actId="1076"/>
          <ac:picMkLst>
            <pc:docMk/>
            <pc:sldMk cId="4239518187" sldId="335"/>
            <ac:picMk id="1026" creationId="{8C69DA91-959E-500C-18B8-1CFEFE01226D}"/>
          </ac:picMkLst>
        </pc:picChg>
      </pc:sldChg>
      <pc:sldChg chg="modSp mod">
        <pc:chgData name="Jennifer Cunio" userId="1d182301-5967-461e-917e-4b324f2df555" providerId="ADAL" clId="{60ACB8C2-3253-45CB-897D-DB5CD293FF80}" dt="2024-03-04T21:33:43.886" v="278" actId="207"/>
        <pc:sldMkLst>
          <pc:docMk/>
          <pc:sldMk cId="673821068" sldId="350"/>
        </pc:sldMkLst>
        <pc:spChg chg="mod">
          <ac:chgData name="Jennifer Cunio" userId="1d182301-5967-461e-917e-4b324f2df555" providerId="ADAL" clId="{60ACB8C2-3253-45CB-897D-DB5CD293FF80}" dt="2024-03-04T21:33:43.886" v="278" actId="207"/>
          <ac:spMkLst>
            <pc:docMk/>
            <pc:sldMk cId="673821068" sldId="350"/>
            <ac:spMk id="7" creationId="{3EB85D03-E874-C81E-8B62-0ACB3650FDCA}"/>
          </ac:spMkLst>
        </pc:spChg>
        <pc:spChg chg="mod">
          <ac:chgData name="Jennifer Cunio" userId="1d182301-5967-461e-917e-4b324f2df555" providerId="ADAL" clId="{60ACB8C2-3253-45CB-897D-DB5CD293FF80}" dt="2024-03-04T21:18:36.210" v="149" actId="1076"/>
          <ac:spMkLst>
            <pc:docMk/>
            <pc:sldMk cId="673821068" sldId="350"/>
            <ac:spMk id="11" creationId="{BA7769FE-0C8B-490F-77EE-F49ED8511E97}"/>
          </ac:spMkLst>
        </pc:spChg>
        <pc:spChg chg="mod">
          <ac:chgData name="Jennifer Cunio" userId="1d182301-5967-461e-917e-4b324f2df555" providerId="ADAL" clId="{60ACB8C2-3253-45CB-897D-DB5CD293FF80}" dt="2024-03-04T21:19:05.281" v="156" actId="1076"/>
          <ac:spMkLst>
            <pc:docMk/>
            <pc:sldMk cId="673821068" sldId="350"/>
            <ac:spMk id="12" creationId="{150249AD-1F6E-D9D5-6E68-8AB34F0FD176}"/>
          </ac:spMkLst>
        </pc:spChg>
        <pc:spChg chg="mod">
          <ac:chgData name="Jennifer Cunio" userId="1d182301-5967-461e-917e-4b324f2df555" providerId="ADAL" clId="{60ACB8C2-3253-45CB-897D-DB5CD293FF80}" dt="2024-03-04T21:18:33.211" v="148" actId="14100"/>
          <ac:spMkLst>
            <pc:docMk/>
            <pc:sldMk cId="673821068" sldId="350"/>
            <ac:spMk id="13" creationId="{43D40C94-B054-B861-DE62-016C00091ADA}"/>
          </ac:spMkLst>
        </pc:spChg>
        <pc:spChg chg="mod">
          <ac:chgData name="Jennifer Cunio" userId="1d182301-5967-461e-917e-4b324f2df555" providerId="ADAL" clId="{60ACB8C2-3253-45CB-897D-DB5CD293FF80}" dt="2024-03-04T21:19:00.135" v="155" actId="20577"/>
          <ac:spMkLst>
            <pc:docMk/>
            <pc:sldMk cId="673821068" sldId="350"/>
            <ac:spMk id="14" creationId="{D5929894-1447-D20C-8033-32610FAA6FB8}"/>
          </ac:spMkLst>
        </pc:spChg>
      </pc:sldChg>
      <pc:sldChg chg="addSp delSp modSp mod">
        <pc:chgData name="Jennifer Cunio" userId="1d182301-5967-461e-917e-4b324f2df555" providerId="ADAL" clId="{60ACB8C2-3253-45CB-897D-DB5CD293FF80}" dt="2024-03-04T21:06:24.895" v="61" actId="20577"/>
        <pc:sldMkLst>
          <pc:docMk/>
          <pc:sldMk cId="520110629" sldId="351"/>
        </pc:sldMkLst>
        <pc:spChg chg="mod">
          <ac:chgData name="Jennifer Cunio" userId="1d182301-5967-461e-917e-4b324f2df555" providerId="ADAL" clId="{60ACB8C2-3253-45CB-897D-DB5CD293FF80}" dt="2024-03-04T21:06:24.895" v="61" actId="20577"/>
          <ac:spMkLst>
            <pc:docMk/>
            <pc:sldMk cId="520110629" sldId="351"/>
            <ac:spMk id="8" creationId="{DCD4B316-DA5F-DD29-DA8B-1155826B4214}"/>
          </ac:spMkLst>
        </pc:spChg>
        <pc:picChg chg="mod">
          <ac:chgData name="Jennifer Cunio" userId="1d182301-5967-461e-917e-4b324f2df555" providerId="ADAL" clId="{60ACB8C2-3253-45CB-897D-DB5CD293FF80}" dt="2024-03-04T21:02:19.907" v="13" actId="14826"/>
          <ac:picMkLst>
            <pc:docMk/>
            <pc:sldMk cId="520110629" sldId="351"/>
            <ac:picMk id="3" creationId="{B52FBF13-4BF9-B840-8DAF-CAA12A9ECD59}"/>
          </ac:picMkLst>
        </pc:picChg>
        <pc:picChg chg="mod">
          <ac:chgData name="Jennifer Cunio" userId="1d182301-5967-461e-917e-4b324f2df555" providerId="ADAL" clId="{60ACB8C2-3253-45CB-897D-DB5CD293FF80}" dt="2024-03-04T21:02:56.981" v="14" actId="14826"/>
          <ac:picMkLst>
            <pc:docMk/>
            <pc:sldMk cId="520110629" sldId="351"/>
            <ac:picMk id="5" creationId="{3490F447-31F7-6154-E3EA-76AE5790E89A}"/>
          </ac:picMkLst>
        </pc:picChg>
        <pc:picChg chg="add del">
          <ac:chgData name="Jennifer Cunio" userId="1d182301-5967-461e-917e-4b324f2df555" providerId="ADAL" clId="{60ACB8C2-3253-45CB-897D-DB5CD293FF80}" dt="2024-03-04T21:01:43.517" v="10" actId="22"/>
          <ac:picMkLst>
            <pc:docMk/>
            <pc:sldMk cId="520110629" sldId="351"/>
            <ac:picMk id="10" creationId="{41D31DF2-9CFA-CD62-CAA9-F368D90086D4}"/>
          </ac:picMkLst>
        </pc:picChg>
        <pc:picChg chg="add del">
          <ac:chgData name="Jennifer Cunio" userId="1d182301-5967-461e-917e-4b324f2df555" providerId="ADAL" clId="{60ACB8C2-3253-45CB-897D-DB5CD293FF80}" dt="2024-03-04T21:01:47.559" v="12" actId="22"/>
          <ac:picMkLst>
            <pc:docMk/>
            <pc:sldMk cId="520110629" sldId="351"/>
            <ac:picMk id="12" creationId="{64335AE1-36DD-BFF8-28A3-C930354F67BA}"/>
          </ac:picMkLst>
        </pc:picChg>
      </pc:sldChg>
      <pc:sldChg chg="addSp delSp modSp mod">
        <pc:chgData name="Jennifer Cunio" userId="1d182301-5967-461e-917e-4b324f2df555" providerId="ADAL" clId="{60ACB8C2-3253-45CB-897D-DB5CD293FF80}" dt="2024-03-04T21:39:14.517" v="291" actId="1076"/>
        <pc:sldMkLst>
          <pc:docMk/>
          <pc:sldMk cId="2108495550" sldId="352"/>
        </pc:sldMkLst>
        <pc:spChg chg="mod">
          <ac:chgData name="Jennifer Cunio" userId="1d182301-5967-461e-917e-4b324f2df555" providerId="ADAL" clId="{60ACB8C2-3253-45CB-897D-DB5CD293FF80}" dt="2024-03-04T21:08:55.508" v="77" actId="20577"/>
          <ac:spMkLst>
            <pc:docMk/>
            <pc:sldMk cId="2108495550" sldId="352"/>
            <ac:spMk id="3" creationId="{95A41F23-59F1-983B-4DCC-3C5FDD6F8E5F}"/>
          </ac:spMkLst>
        </pc:spChg>
        <pc:spChg chg="mod">
          <ac:chgData name="Jennifer Cunio" userId="1d182301-5967-461e-917e-4b324f2df555" providerId="ADAL" clId="{60ACB8C2-3253-45CB-897D-DB5CD293FF80}" dt="2024-03-04T21:07:44.703" v="68" actId="207"/>
          <ac:spMkLst>
            <pc:docMk/>
            <pc:sldMk cId="2108495550" sldId="352"/>
            <ac:spMk id="4" creationId="{67EA68A5-E901-F720-503E-09B033A9E703}"/>
          </ac:spMkLst>
        </pc:spChg>
        <pc:spChg chg="mod">
          <ac:chgData name="Jennifer Cunio" userId="1d182301-5967-461e-917e-4b324f2df555" providerId="ADAL" clId="{60ACB8C2-3253-45CB-897D-DB5CD293FF80}" dt="2024-03-04T21:08:44.589" v="74" actId="207"/>
          <ac:spMkLst>
            <pc:docMk/>
            <pc:sldMk cId="2108495550" sldId="352"/>
            <ac:spMk id="5" creationId="{A4843D63-501A-2F60-10D1-3E7CC41B9915}"/>
          </ac:spMkLst>
        </pc:spChg>
        <pc:spChg chg="del mod">
          <ac:chgData name="Jennifer Cunio" userId="1d182301-5967-461e-917e-4b324f2df555" providerId="ADAL" clId="{60ACB8C2-3253-45CB-897D-DB5CD293FF80}" dt="2024-03-04T21:36:03.226" v="285" actId="478"/>
          <ac:spMkLst>
            <pc:docMk/>
            <pc:sldMk cId="2108495550" sldId="352"/>
            <ac:spMk id="8" creationId="{8F5E980F-E00E-FC65-DE6C-2F6EDDA2A3DB}"/>
          </ac:spMkLst>
        </pc:spChg>
        <pc:spChg chg="add mod">
          <ac:chgData name="Jennifer Cunio" userId="1d182301-5967-461e-917e-4b324f2df555" providerId="ADAL" clId="{60ACB8C2-3253-45CB-897D-DB5CD293FF80}" dt="2024-03-04T21:32:39.900" v="277" actId="14100"/>
          <ac:spMkLst>
            <pc:docMk/>
            <pc:sldMk cId="2108495550" sldId="352"/>
            <ac:spMk id="11" creationId="{01964622-69EE-26DF-24C4-772EB5B0788E}"/>
          </ac:spMkLst>
        </pc:spChg>
        <pc:spChg chg="add mod">
          <ac:chgData name="Jennifer Cunio" userId="1d182301-5967-461e-917e-4b324f2df555" providerId="ADAL" clId="{60ACB8C2-3253-45CB-897D-DB5CD293FF80}" dt="2024-03-04T21:39:14.517" v="291" actId="1076"/>
          <ac:spMkLst>
            <pc:docMk/>
            <pc:sldMk cId="2108495550" sldId="352"/>
            <ac:spMk id="12" creationId="{2F155ED2-4883-309F-9F44-010A33B21702}"/>
          </ac:spMkLst>
        </pc:spChg>
        <pc:graphicFrameChg chg="add mod">
          <ac:chgData name="Jennifer Cunio" userId="1d182301-5967-461e-917e-4b324f2df555" providerId="ADAL" clId="{60ACB8C2-3253-45CB-897D-DB5CD293FF80}" dt="2024-03-04T21:32:09.730" v="272"/>
          <ac:graphicFrameMkLst>
            <pc:docMk/>
            <pc:sldMk cId="2108495550" sldId="352"/>
            <ac:graphicFrameMk id="9" creationId="{26122289-9B42-040E-9C20-A074680340C5}"/>
          </ac:graphicFrameMkLst>
        </pc:graphicFrameChg>
        <pc:graphicFrameChg chg="add mod">
          <ac:chgData name="Jennifer Cunio" userId="1d182301-5967-461e-917e-4b324f2df555" providerId="ADAL" clId="{60ACB8C2-3253-45CB-897D-DB5CD293FF80}" dt="2024-03-04T21:31:35.854" v="265"/>
          <ac:graphicFrameMkLst>
            <pc:docMk/>
            <pc:sldMk cId="2108495550" sldId="352"/>
            <ac:graphicFrameMk id="10" creationId="{00286380-A229-9F5E-4351-8F701F3D099B}"/>
          </ac:graphicFrameMkLst>
        </pc:graphicFrameChg>
        <pc:picChg chg="del mod">
          <ac:chgData name="Jennifer Cunio" userId="1d182301-5967-461e-917e-4b324f2df555" providerId="ADAL" clId="{60ACB8C2-3253-45CB-897D-DB5CD293FF80}" dt="2024-03-04T21:24:01.749" v="204" actId="478"/>
          <ac:picMkLst>
            <pc:docMk/>
            <pc:sldMk cId="2108495550" sldId="352"/>
            <ac:picMk id="6" creationId="{EA0F44CD-5648-A5B4-2820-8A9E64CB5AE8}"/>
          </ac:picMkLst>
        </pc:picChg>
        <pc:picChg chg="del">
          <ac:chgData name="Jennifer Cunio" userId="1d182301-5967-461e-917e-4b324f2df555" providerId="ADAL" clId="{60ACB8C2-3253-45CB-897D-DB5CD293FF80}" dt="2024-03-04T21:24:42.878" v="212" actId="478"/>
          <ac:picMkLst>
            <pc:docMk/>
            <pc:sldMk cId="2108495550" sldId="352"/>
            <ac:picMk id="7" creationId="{687C69E3-AFB9-920C-8212-BCA3700D9EED}"/>
          </ac:picMkLst>
        </pc:picChg>
      </pc:sldChg>
      <pc:sldChg chg="delSp modSp mod">
        <pc:chgData name="Jennifer Cunio" userId="1d182301-5967-461e-917e-4b324f2df555" providerId="ADAL" clId="{60ACB8C2-3253-45CB-897D-DB5CD293FF80}" dt="2024-03-04T21:36:32.238" v="289"/>
        <pc:sldMkLst>
          <pc:docMk/>
          <pc:sldMk cId="2235529274" sldId="353"/>
        </pc:sldMkLst>
        <pc:spChg chg="del mod">
          <ac:chgData name="Jennifer Cunio" userId="1d182301-5967-461e-917e-4b324f2df555" providerId="ADAL" clId="{60ACB8C2-3253-45CB-897D-DB5CD293FF80}" dt="2024-03-04T21:36:32.238" v="289"/>
          <ac:spMkLst>
            <pc:docMk/>
            <pc:sldMk cId="2235529274" sldId="353"/>
            <ac:spMk id="8" creationId="{8F5E980F-E00E-FC65-DE6C-2F6EDDA2A3DB}"/>
          </ac:spMkLst>
        </pc:spChg>
        <pc:spChg chg="mod">
          <ac:chgData name="Jennifer Cunio" userId="1d182301-5967-461e-917e-4b324f2df555" providerId="ADAL" clId="{60ACB8C2-3253-45CB-897D-DB5CD293FF80}" dt="2024-03-04T21:14:55.476" v="124" actId="207"/>
          <ac:spMkLst>
            <pc:docMk/>
            <pc:sldMk cId="2235529274" sldId="353"/>
            <ac:spMk id="9" creationId="{47292AC1-0142-AA38-86E1-2138EF7397A9}"/>
          </ac:spMkLst>
        </pc:spChg>
        <pc:spChg chg="mod">
          <ac:chgData name="Jennifer Cunio" userId="1d182301-5967-461e-917e-4b324f2df555" providerId="ADAL" clId="{60ACB8C2-3253-45CB-897D-DB5CD293FF80}" dt="2024-03-04T21:15:03.167" v="125" actId="207"/>
          <ac:spMkLst>
            <pc:docMk/>
            <pc:sldMk cId="2235529274" sldId="353"/>
            <ac:spMk id="10" creationId="{88283C9B-AB27-56A3-B377-B5574391E1A7}"/>
          </ac:spMkLst>
        </pc:spChg>
      </pc:sldChg>
      <pc:sldChg chg="modSp mod">
        <pc:chgData name="Jennifer Cunio" userId="1d182301-5967-461e-917e-4b324f2df555" providerId="ADAL" clId="{60ACB8C2-3253-45CB-897D-DB5CD293FF80}" dt="2024-03-04T21:34:43.766" v="284" actId="12"/>
        <pc:sldMkLst>
          <pc:docMk/>
          <pc:sldMk cId="3913041868" sldId="354"/>
        </pc:sldMkLst>
        <pc:spChg chg="mod">
          <ac:chgData name="Jennifer Cunio" userId="1d182301-5967-461e-917e-4b324f2df555" providerId="ADAL" clId="{60ACB8C2-3253-45CB-897D-DB5CD293FF80}" dt="2024-03-04T21:34:43.766" v="284" actId="12"/>
          <ac:spMkLst>
            <pc:docMk/>
            <pc:sldMk cId="3913041868" sldId="354"/>
            <ac:spMk id="20" creationId="{CDD9C556-BA80-5F61-C9F0-6D1818A519B2}"/>
          </ac:spMkLst>
        </pc:spChg>
      </pc:sldChg>
    </pc:docChg>
  </pc:docChgLst>
  <pc:docChgLst>
    <pc:chgData name="Maria Fisichelli" userId="S::mariafisichelli@commpayhr.com::601ada72-8615-4f23-b81a-45ec2a673dde" providerId="AD" clId="Web-{BD835845-FE94-5878-726E-F730BC499037}"/>
    <pc:docChg chg="modSld">
      <pc:chgData name="Maria Fisichelli" userId="S::mariafisichelli@commpayhr.com::601ada72-8615-4f23-b81a-45ec2a673dde" providerId="AD" clId="Web-{BD835845-FE94-5878-726E-F730BC499037}" dt="2024-04-19T20:09:42.288" v="1" actId="20577"/>
      <pc:docMkLst>
        <pc:docMk/>
      </pc:docMkLst>
      <pc:sldChg chg="modSp">
        <pc:chgData name="Maria Fisichelli" userId="S::mariafisichelli@commpayhr.com::601ada72-8615-4f23-b81a-45ec2a673dde" providerId="AD" clId="Web-{BD835845-FE94-5878-726E-F730BC499037}" dt="2024-04-19T20:09:42.288" v="1" actId="20577"/>
        <pc:sldMkLst>
          <pc:docMk/>
          <pc:sldMk cId="520110629" sldId="351"/>
        </pc:sldMkLst>
        <pc:spChg chg="mod">
          <ac:chgData name="Maria Fisichelli" userId="S::mariafisichelli@commpayhr.com::601ada72-8615-4f23-b81a-45ec2a673dde" providerId="AD" clId="Web-{BD835845-FE94-5878-726E-F730BC499037}" dt="2024-04-19T20:09:36.429" v="0" actId="20577"/>
          <ac:spMkLst>
            <pc:docMk/>
            <pc:sldMk cId="520110629" sldId="351"/>
            <ac:spMk id="7" creationId="{B1B5775D-AEFA-A480-51AA-CC376A9D5810}"/>
          </ac:spMkLst>
        </pc:spChg>
        <pc:spChg chg="mod">
          <ac:chgData name="Maria Fisichelli" userId="S::mariafisichelli@commpayhr.com::601ada72-8615-4f23-b81a-45ec2a673dde" providerId="AD" clId="Web-{BD835845-FE94-5878-726E-F730BC499037}" dt="2024-04-19T20:09:42.288" v="1" actId="20577"/>
          <ac:spMkLst>
            <pc:docMk/>
            <pc:sldMk cId="520110629" sldId="351"/>
            <ac:spMk id="8" creationId="{DCD4B316-DA5F-DD29-DA8B-1155826B4214}"/>
          </ac:spMkLst>
        </pc:spChg>
      </pc:sldChg>
    </pc:docChg>
  </pc:docChgLst>
  <pc:docChgLst>
    <pc:chgData name="Kathryn Weiss" userId="S::kathyweiss@commpayhr.com::32e90faa-91d9-4472-8afc-2f412132b6f7" providerId="AD" clId="Web-{A17F2674-2CFD-A089-8E36-65DD1E28ED63}"/>
    <pc:docChg chg="modSld">
      <pc:chgData name="Kathryn Weiss" userId="S::kathyweiss@commpayhr.com::32e90faa-91d9-4472-8afc-2f412132b6f7" providerId="AD" clId="Web-{A17F2674-2CFD-A089-8E36-65DD1E28ED63}" dt="2024-04-15T14:42:10.527" v="1" actId="1076"/>
      <pc:docMkLst>
        <pc:docMk/>
      </pc:docMkLst>
      <pc:sldChg chg="modSp">
        <pc:chgData name="Kathryn Weiss" userId="S::kathyweiss@commpayhr.com::32e90faa-91d9-4472-8afc-2f412132b6f7" providerId="AD" clId="Web-{A17F2674-2CFD-A089-8E36-65DD1E28ED63}" dt="2024-04-15T14:42:10.527" v="1" actId="1076"/>
        <pc:sldMkLst>
          <pc:docMk/>
          <pc:sldMk cId="2235529274" sldId="353"/>
        </pc:sldMkLst>
        <pc:picChg chg="mod">
          <ac:chgData name="Kathryn Weiss" userId="S::kathyweiss@commpayhr.com::32e90faa-91d9-4472-8afc-2f412132b6f7" providerId="AD" clId="Web-{A17F2674-2CFD-A089-8E36-65DD1E28ED63}" dt="2024-04-15T14:42:10.527" v="1" actId="1076"/>
          <ac:picMkLst>
            <pc:docMk/>
            <pc:sldMk cId="2235529274" sldId="353"/>
            <ac:picMk id="11" creationId="{CBD0B70D-2242-A27D-4145-64A25C8FEE64}"/>
          </ac:picMkLst>
        </pc:picChg>
      </pc:sldChg>
    </pc:docChg>
  </pc:docChgLst>
  <pc:docChgLst>
    <pc:chgData name="Maria Fisichelli" userId="S::mariafisichelli@commpayhr.com::601ada72-8615-4f23-b81a-45ec2a673dde" providerId="AD" clId="Web-{1BA8CAE8-AB86-446E-FE1E-B6CF95533836}"/>
    <pc:docChg chg="modSld">
      <pc:chgData name="Maria Fisichelli" userId="S::mariafisichelli@commpayhr.com::601ada72-8615-4f23-b81a-45ec2a673dde" providerId="AD" clId="Web-{1BA8CAE8-AB86-446E-FE1E-B6CF95533836}" dt="2024-03-25T00:40:41.353" v="25" actId="20577"/>
      <pc:docMkLst>
        <pc:docMk/>
      </pc:docMkLst>
      <pc:sldChg chg="modSp">
        <pc:chgData name="Maria Fisichelli" userId="S::mariafisichelli@commpayhr.com::601ada72-8615-4f23-b81a-45ec2a673dde" providerId="AD" clId="Web-{1BA8CAE8-AB86-446E-FE1E-B6CF95533836}" dt="2024-03-25T00:37:25.650" v="18" actId="20577"/>
        <pc:sldMkLst>
          <pc:docMk/>
          <pc:sldMk cId="4239518187" sldId="335"/>
        </pc:sldMkLst>
        <pc:spChg chg="mod">
          <ac:chgData name="Maria Fisichelli" userId="S::mariafisichelli@commpayhr.com::601ada72-8615-4f23-b81a-45ec2a673dde" providerId="AD" clId="Web-{1BA8CAE8-AB86-446E-FE1E-B6CF95533836}" dt="2024-03-25T00:37:25.650" v="18" actId="20577"/>
          <ac:spMkLst>
            <pc:docMk/>
            <pc:sldMk cId="4239518187" sldId="335"/>
            <ac:spMk id="9" creationId="{47CA649B-DBC8-4D38-AD67-FBB330DE4A2C}"/>
          </ac:spMkLst>
        </pc:spChg>
      </pc:sldChg>
      <pc:sldChg chg="modSp">
        <pc:chgData name="Maria Fisichelli" userId="S::mariafisichelli@commpayhr.com::601ada72-8615-4f23-b81a-45ec2a673dde" providerId="AD" clId="Web-{1BA8CAE8-AB86-446E-FE1E-B6CF95533836}" dt="2024-03-25T00:40:41.353" v="25" actId="20577"/>
        <pc:sldMkLst>
          <pc:docMk/>
          <pc:sldMk cId="673821068" sldId="350"/>
        </pc:sldMkLst>
        <pc:spChg chg="mod">
          <ac:chgData name="Maria Fisichelli" userId="S::mariafisichelli@commpayhr.com::601ada72-8615-4f23-b81a-45ec2a673dde" providerId="AD" clId="Web-{1BA8CAE8-AB86-446E-FE1E-B6CF95533836}" dt="2024-03-25T00:40:41.353" v="25" actId="20577"/>
          <ac:spMkLst>
            <pc:docMk/>
            <pc:sldMk cId="673821068" sldId="350"/>
            <ac:spMk id="5" creationId="{57EDDD0D-75A6-4958-41CD-E0BFB48300F8}"/>
          </ac:spMkLst>
        </pc:spChg>
        <pc:spChg chg="mod">
          <ac:chgData name="Maria Fisichelli" userId="S::mariafisichelli@commpayhr.com::601ada72-8615-4f23-b81a-45ec2a673dde" providerId="AD" clId="Web-{1BA8CAE8-AB86-446E-FE1E-B6CF95533836}" dt="2024-03-25T00:40:20.900" v="24" actId="20577"/>
          <ac:spMkLst>
            <pc:docMk/>
            <pc:sldMk cId="673821068" sldId="350"/>
            <ac:spMk id="14" creationId="{D5929894-1447-D20C-8033-32610FAA6FB8}"/>
          </ac:spMkLst>
        </pc:spChg>
      </pc:sldChg>
      <pc:sldChg chg="modSp">
        <pc:chgData name="Maria Fisichelli" userId="S::mariafisichelli@commpayhr.com::601ada72-8615-4f23-b81a-45ec2a673dde" providerId="AD" clId="Web-{1BA8CAE8-AB86-446E-FE1E-B6CF95533836}" dt="2024-03-25T00:33:57.384" v="13" actId="1076"/>
        <pc:sldMkLst>
          <pc:docMk/>
          <pc:sldMk cId="2108495550" sldId="352"/>
        </pc:sldMkLst>
        <pc:spChg chg="mod">
          <ac:chgData name="Maria Fisichelli" userId="S::mariafisichelli@commpayhr.com::601ada72-8615-4f23-b81a-45ec2a673dde" providerId="AD" clId="Web-{1BA8CAE8-AB86-446E-FE1E-B6CF95533836}" dt="2024-03-25T00:31:10.916" v="0" actId="20577"/>
          <ac:spMkLst>
            <pc:docMk/>
            <pc:sldMk cId="2108495550" sldId="352"/>
            <ac:spMk id="3" creationId="{95A41F23-59F1-983B-4DCC-3C5FDD6F8E5F}"/>
          </ac:spMkLst>
        </pc:spChg>
        <pc:spChg chg="mod">
          <ac:chgData name="Maria Fisichelli" userId="S::mariafisichelli@commpayhr.com::601ada72-8615-4f23-b81a-45ec2a673dde" providerId="AD" clId="Web-{1BA8CAE8-AB86-446E-FE1E-B6CF95533836}" dt="2024-03-25T00:33:14.197" v="6" actId="1076"/>
          <ac:spMkLst>
            <pc:docMk/>
            <pc:sldMk cId="2108495550" sldId="352"/>
            <ac:spMk id="4" creationId="{67EA68A5-E901-F720-503E-09B033A9E703}"/>
          </ac:spMkLst>
        </pc:spChg>
        <pc:spChg chg="mod">
          <ac:chgData name="Maria Fisichelli" userId="S::mariafisichelli@commpayhr.com::601ada72-8615-4f23-b81a-45ec2a673dde" providerId="AD" clId="Web-{1BA8CAE8-AB86-446E-FE1E-B6CF95533836}" dt="2024-03-25T00:33:29.775" v="9" actId="1076"/>
          <ac:spMkLst>
            <pc:docMk/>
            <pc:sldMk cId="2108495550" sldId="352"/>
            <ac:spMk id="5" creationId="{A4843D63-501A-2F60-10D1-3E7CC41B9915}"/>
          </ac:spMkLst>
        </pc:spChg>
        <pc:spChg chg="mod">
          <ac:chgData name="Maria Fisichelli" userId="S::mariafisichelli@commpayhr.com::601ada72-8615-4f23-b81a-45ec2a673dde" providerId="AD" clId="Web-{1BA8CAE8-AB86-446E-FE1E-B6CF95533836}" dt="2024-03-25T00:33:57.384" v="13" actId="1076"/>
          <ac:spMkLst>
            <pc:docMk/>
            <pc:sldMk cId="2108495550" sldId="352"/>
            <ac:spMk id="11" creationId="{01964622-69EE-26DF-24C4-772EB5B0788E}"/>
          </ac:spMkLst>
        </pc:spChg>
        <pc:graphicFrameChg chg="mod">
          <ac:chgData name="Maria Fisichelli" userId="S::mariafisichelli@commpayhr.com::601ada72-8615-4f23-b81a-45ec2a673dde" providerId="AD" clId="Web-{1BA8CAE8-AB86-446E-FE1E-B6CF95533836}" dt="2024-03-25T00:33:22.338" v="8" actId="1076"/>
          <ac:graphicFrameMkLst>
            <pc:docMk/>
            <pc:sldMk cId="2108495550" sldId="352"/>
            <ac:graphicFrameMk id="9" creationId="{26122289-9B42-040E-9C20-A074680340C5}"/>
          </ac:graphicFrameMkLst>
        </pc:graphicFrameChg>
        <pc:graphicFrameChg chg="mod">
          <ac:chgData name="Maria Fisichelli" userId="S::mariafisichelli@commpayhr.com::601ada72-8615-4f23-b81a-45ec2a673dde" providerId="AD" clId="Web-{1BA8CAE8-AB86-446E-FE1E-B6CF95533836}" dt="2024-03-25T00:33:50.447" v="12" actId="1076"/>
          <ac:graphicFrameMkLst>
            <pc:docMk/>
            <pc:sldMk cId="2108495550" sldId="352"/>
            <ac:graphicFrameMk id="10" creationId="{00286380-A229-9F5E-4351-8F701F3D099B}"/>
          </ac:graphicFrameMkLst>
        </pc:graphicFrameChg>
      </pc:sldChg>
      <pc:sldChg chg="modSp">
        <pc:chgData name="Maria Fisichelli" userId="S::mariafisichelli@commpayhr.com::601ada72-8615-4f23-b81a-45ec2a673dde" providerId="AD" clId="Web-{1BA8CAE8-AB86-446E-FE1E-B6CF95533836}" dt="2024-03-25T00:39:16.244" v="20" actId="1076"/>
        <pc:sldMkLst>
          <pc:docMk/>
          <pc:sldMk cId="2235529274" sldId="353"/>
        </pc:sldMkLst>
        <pc:spChg chg="mod">
          <ac:chgData name="Maria Fisichelli" userId="S::mariafisichelli@commpayhr.com::601ada72-8615-4f23-b81a-45ec2a673dde" providerId="AD" clId="Web-{1BA8CAE8-AB86-446E-FE1E-B6CF95533836}" dt="2024-03-25T00:39:16.244" v="20" actId="1076"/>
          <ac:spMkLst>
            <pc:docMk/>
            <pc:sldMk cId="2235529274" sldId="353"/>
            <ac:spMk id="9" creationId="{47292AC1-0142-AA38-86E1-2138EF7397A9}"/>
          </ac:spMkLst>
        </pc:spChg>
      </pc:sldChg>
    </pc:docChg>
  </pc:docChgLst>
  <pc:docChgLst>
    <pc:chgData name="Kathryn Weiss" userId="S::kathyweiss@commpayhr.com::32e90faa-91d9-4472-8afc-2f412132b6f7" providerId="AD" clId="Web-{7994539D-567B-50D1-2BBF-A9A734EA3F36}"/>
    <pc:docChg chg="modSld">
      <pc:chgData name="Kathryn Weiss" userId="S::kathyweiss@commpayhr.com::32e90faa-91d9-4472-8afc-2f412132b6f7" providerId="AD" clId="Web-{7994539D-567B-50D1-2BBF-A9A734EA3F36}" dt="2024-04-19T18:45:05.401" v="21" actId="1076"/>
      <pc:docMkLst>
        <pc:docMk/>
      </pc:docMkLst>
      <pc:sldChg chg="modSp">
        <pc:chgData name="Kathryn Weiss" userId="S::kathyweiss@commpayhr.com::32e90faa-91d9-4472-8afc-2f412132b6f7" providerId="AD" clId="Web-{7994539D-567B-50D1-2BBF-A9A734EA3F36}" dt="2024-04-19T18:42:37.907" v="19" actId="20577"/>
        <pc:sldMkLst>
          <pc:docMk/>
          <pc:sldMk cId="3985429325" sldId="323"/>
        </pc:sldMkLst>
        <pc:spChg chg="mod">
          <ac:chgData name="Kathryn Weiss" userId="S::kathyweiss@commpayhr.com::32e90faa-91d9-4472-8afc-2f412132b6f7" providerId="AD" clId="Web-{7994539D-567B-50D1-2BBF-A9A734EA3F36}" dt="2024-04-19T18:42:37.907" v="19" actId="20577"/>
          <ac:spMkLst>
            <pc:docMk/>
            <pc:sldMk cId="3985429325" sldId="323"/>
            <ac:spMk id="2" creationId="{FB532631-E05A-0A4F-BBF4-A49F10307FFA}"/>
          </ac:spMkLst>
        </pc:spChg>
      </pc:sldChg>
      <pc:sldChg chg="addSp modSp">
        <pc:chgData name="Kathryn Weiss" userId="S::kathyweiss@commpayhr.com::32e90faa-91d9-4472-8afc-2f412132b6f7" providerId="AD" clId="Web-{7994539D-567B-50D1-2BBF-A9A734EA3F36}" dt="2024-04-19T18:45:05.401" v="21" actId="1076"/>
        <pc:sldMkLst>
          <pc:docMk/>
          <pc:sldMk cId="2601838999" sldId="355"/>
        </pc:sldMkLst>
        <pc:spChg chg="add mod">
          <ac:chgData name="Kathryn Weiss" userId="S::kathyweiss@commpayhr.com::32e90faa-91d9-4472-8afc-2f412132b6f7" providerId="AD" clId="Web-{7994539D-567B-50D1-2BBF-A9A734EA3F36}" dt="2024-04-19T18:45:05.401" v="21" actId="1076"/>
          <ac:spMkLst>
            <pc:docMk/>
            <pc:sldMk cId="2601838999" sldId="355"/>
            <ac:spMk id="2" creationId="{2F155ED2-4883-309F-9F44-010A33B21702}"/>
          </ac:spMkLst>
        </pc:spChg>
      </pc:sldChg>
    </pc:docChg>
  </pc:docChgLst>
  <pc:docChgLst>
    <pc:chgData name="Maria Fisichelli" userId="S::mariafisichelli@commpayhr.com::601ada72-8615-4f23-b81a-45ec2a673dde" providerId="AD" clId="Web-{3138BEFB-75CC-8BCD-4C4C-6826A0C44B9F}"/>
    <pc:docChg chg="modSld">
      <pc:chgData name="Maria Fisichelli" userId="S::mariafisichelli@commpayhr.com::601ada72-8615-4f23-b81a-45ec2a673dde" providerId="AD" clId="Web-{3138BEFB-75CC-8BCD-4C4C-6826A0C44B9F}" dt="2024-04-19T20:14:58.641" v="3" actId="1076"/>
      <pc:docMkLst>
        <pc:docMk/>
      </pc:docMkLst>
      <pc:sldChg chg="modSp">
        <pc:chgData name="Maria Fisichelli" userId="S::mariafisichelli@commpayhr.com::601ada72-8615-4f23-b81a-45ec2a673dde" providerId="AD" clId="Web-{3138BEFB-75CC-8BCD-4C4C-6826A0C44B9F}" dt="2024-04-19T20:14:58.641" v="3" actId="1076"/>
        <pc:sldMkLst>
          <pc:docMk/>
          <pc:sldMk cId="395406308" sldId="357"/>
        </pc:sldMkLst>
        <pc:graphicFrameChg chg="mod">
          <ac:chgData name="Maria Fisichelli" userId="S::mariafisichelli@commpayhr.com::601ada72-8615-4f23-b81a-45ec2a673dde" providerId="AD" clId="Web-{3138BEFB-75CC-8BCD-4C4C-6826A0C44B9F}" dt="2024-04-19T20:14:58.641" v="3" actId="1076"/>
          <ac:graphicFrameMkLst>
            <pc:docMk/>
            <pc:sldMk cId="395406308" sldId="357"/>
            <ac:graphicFrameMk id="4" creationId="{5EDEEA67-0789-21C2-958D-2AD5F75D20D9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75507180215667E-3"/>
          <c:y val="2.7745935677731991E-2"/>
          <c:w val="0.8104983531804506"/>
          <c:h val="0.8775370303650308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5A85"/>
            </a:solidFill>
            <a:ln>
              <a:solidFill>
                <a:srgbClr val="005A85"/>
              </a:solidFill>
            </a:ln>
          </c:spPr>
          <c:dPt>
            <c:idx val="0"/>
            <c:bubble3D val="0"/>
            <c:spPr>
              <a:solidFill>
                <a:srgbClr val="4C94BF"/>
              </a:solidFill>
              <a:ln w="19050">
                <a:solidFill>
                  <a:srgbClr val="005A8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946-47F8-B97E-0E02485F9EB8}"/>
              </c:ext>
            </c:extLst>
          </c:dPt>
          <c:dPt>
            <c:idx val="1"/>
            <c:bubble3D val="0"/>
            <c:spPr>
              <a:solidFill>
                <a:srgbClr val="005A85"/>
              </a:solidFill>
              <a:ln w="19050">
                <a:solidFill>
                  <a:srgbClr val="005A8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946-47F8-B97E-0E02485F9EB8}"/>
              </c:ext>
            </c:extLst>
          </c:dPt>
          <c:dPt>
            <c:idx val="2"/>
            <c:bubble3D val="0"/>
            <c:spPr>
              <a:solidFill>
                <a:srgbClr val="005A85"/>
              </a:solidFill>
              <a:ln w="19050">
                <a:solidFill>
                  <a:srgbClr val="005A8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946-47F8-B97E-0E02485F9EB8}"/>
              </c:ext>
            </c:extLst>
          </c:dPt>
          <c:dPt>
            <c:idx val="3"/>
            <c:bubble3D val="0"/>
            <c:spPr>
              <a:solidFill>
                <a:srgbClr val="005A85"/>
              </a:solidFill>
              <a:ln w="19050">
                <a:solidFill>
                  <a:srgbClr val="005A8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946-47F8-B97E-0E02485F9EB8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</c:v>
                </c:pt>
                <c:pt idx="1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946-47F8-B97E-0E02485F9E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0.26835</cdr:x>
      <cdr:y>0.31454</cdr:y>
    </cdr:from>
    <cdr:to>
      <cdr:x>0.67774</cdr:x>
      <cdr:y>0.60974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0AD39B7-063F-EF96-4F13-E65EDEAC8AC1}"/>
            </a:ext>
          </a:extLst>
        </cdr:cNvPr>
        <cdr:cNvSpPr txBox="1"/>
      </cdr:nvSpPr>
      <cdr:spPr>
        <a:xfrm xmlns:a="http://schemas.openxmlformats.org/drawingml/2006/main">
          <a:off x="715381" y="826744"/>
          <a:ext cx="1091380" cy="7759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3200" dirty="0">
              <a:solidFill>
                <a:srgbClr val="084772"/>
              </a:solidFill>
            </a:rPr>
            <a:t>92%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1279C-0396-449F-8BF6-0D71BBF81567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063D5-0FB8-4E7B-8EA9-DD494364A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66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063D5-0FB8-4E7B-8EA9-DD494364AA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7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063D5-0FB8-4E7B-8EA9-DD494364AA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97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063D5-0FB8-4E7B-8EA9-DD494364AA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75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847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57D962B-CED9-C14B-AF61-4FD521334C2C}"/>
              </a:ext>
            </a:extLst>
          </p:cNvPr>
          <p:cNvSpPr/>
          <p:nvPr userDrawn="1"/>
        </p:nvSpPr>
        <p:spPr>
          <a:xfrm>
            <a:off x="0" y="1122363"/>
            <a:ext cx="12192000" cy="363537"/>
          </a:xfrm>
          <a:prstGeom prst="rect">
            <a:avLst/>
          </a:prstGeom>
          <a:solidFill>
            <a:srgbClr val="E636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015B30-ABFC-488B-B5FA-82B1F8E3A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289054-C4D0-4695-9982-CA1A86086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12066814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4C94B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0DE60-E52F-49EB-A59A-C21F978C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65AAB-4628-42C9-B3CC-3B2A4F50F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85DE4-19C1-4D7F-9E3D-A38B42CF0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E6EFAB-95B1-6C4B-88EE-6E37BFE6BF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04661"/>
            <a:ext cx="106680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050D7C-AE4A-C748-884A-BD173EF7F1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677" y="304594"/>
            <a:ext cx="3073400" cy="393700"/>
          </a:xfrm>
          <a:prstGeom prst="rect">
            <a:avLst/>
          </a:prstGeom>
        </p:spPr>
      </p:pic>
      <p:pic>
        <p:nvPicPr>
          <p:cNvPr id="11" name="Picture 10" descr="A white logo with black background&#10;&#10;Description automatically generated">
            <a:extLst>
              <a:ext uri="{FF2B5EF4-FFF2-40B4-BE49-F238E27FC236}">
                <a16:creationId xmlns:a16="http://schemas.microsoft.com/office/drawing/2014/main" id="{E211BACE-7DB9-F516-A5C8-41985ECFD2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488" y="5051412"/>
            <a:ext cx="1629023" cy="120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81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7B04-B587-44BC-BCDD-0770BFF5C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C15A2-6766-406B-9FBB-51AAEA773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6A1660-77C4-477D-8105-2AE5CFFA9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7F565-02EB-459F-AB6E-B731CF9E0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7ABCDD-25AF-4ED8-8042-437D3AAB0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9FEDCB-7A20-4918-AEED-D4771009C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A6458-F182-469A-80A8-8CE3B975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8D8A42-8E5A-411D-BAAD-9855C4BE1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48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D6994-4708-446A-825B-BE040B4C3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7A84A1-9F9B-45D3-8EC5-43C4FB08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2A4D6-2785-4053-95D5-0632F1B8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DDE449-7A61-4A08-B34D-8422514CF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96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218FB-5EC3-4A7D-A0CB-4280526E4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898"/>
            <a:ext cx="8565469" cy="919612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E3248-DDDB-45C6-8B95-C8630E752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6474" y="219532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9C536-7CAE-45C3-AA1D-C470C9A52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F35F94-A24C-4DFD-BCC1-5173E5AEA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99DE0-3C59-4BD5-9C5F-3AB9C32E9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BE09E-F26E-4975-A53B-DD2515C16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14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E24EA-E0A9-4E6C-8705-5B57007A0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-386778"/>
            <a:ext cx="590848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0A0054-F10A-4152-9BF1-AB9716334E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139696"/>
            <a:ext cx="6172200" cy="37213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A43FD5-D959-439D-A564-56540BC56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6225A-8D3F-4BA9-A2FE-42851B1C4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4D418-1151-4E65-9D26-B2F33C1AF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E825F8-21D6-4358-8AE1-0D9DBAEB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16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5AB1D1B-6BF6-1F4A-A164-FA6BD28ECA99}"/>
              </a:ext>
            </a:extLst>
          </p:cNvPr>
          <p:cNvSpPr/>
          <p:nvPr userDrawn="1"/>
        </p:nvSpPr>
        <p:spPr>
          <a:xfrm>
            <a:off x="-60960" y="265176"/>
            <a:ext cx="12192000" cy="659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E6AB02-E9B6-457F-B4A6-768832FA1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90294" y="1118530"/>
            <a:ext cx="7734300" cy="419826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25AF0-CD2A-4661-A0E5-843D2CEF4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A56BF-657D-446B-9ADF-17AB5F0AC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18A7D-E971-4EA3-B4CF-4541FECA3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987809-D87D-0243-9946-D346288C495C}"/>
              </a:ext>
            </a:extLst>
          </p:cNvPr>
          <p:cNvSpPr/>
          <p:nvPr userDrawn="1"/>
        </p:nvSpPr>
        <p:spPr>
          <a:xfrm>
            <a:off x="9857232" y="0"/>
            <a:ext cx="2334768" cy="6858000"/>
          </a:xfrm>
          <a:prstGeom prst="rect">
            <a:avLst/>
          </a:prstGeom>
          <a:solidFill>
            <a:srgbClr val="0847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CAEE4-B875-40C8-B2AE-6994D379FF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02140" y="1118530"/>
            <a:ext cx="2628900" cy="560294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8699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D364-F572-4D0D-8A22-C59CCB7AE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75" y="250822"/>
            <a:ext cx="10515600" cy="1325563"/>
          </a:xfrm>
        </p:spPr>
        <p:txBody>
          <a:bodyPr>
            <a:normAutofit/>
          </a:bodyPr>
          <a:lstStyle>
            <a:lvl1pPr>
              <a:defRPr sz="3200" spc="-1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E61F8-8636-4A33-A167-F6ACA545E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5B861-D7C8-47F0-9AED-46901357E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2AF7C-0199-43B7-8C2F-1E20C135B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8618B-3885-4386-8E00-50F8C969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08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D364-F572-4D0D-8A22-C59CCB7AE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spc="-1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E61F8-8636-4A33-A167-F6ACA545E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 sz="2400" b="0" i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5B861-D7C8-47F0-9AED-46901357E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2AF7C-0199-43B7-8C2F-1E20C135B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8618B-3885-4386-8E00-50F8C9691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rgbClr val="4C94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2A4D-9221-4DA0-82D7-B0186C82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93010"/>
            <a:ext cx="10515600" cy="1276235"/>
          </a:xfrm>
          <a:noFill/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F20D8-D230-485F-A9E5-812AA86E4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602952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 b="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C402F-88C6-41C2-B3DB-2BA2D3038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A4DB9-C211-4E6C-B3ED-B24E39F63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58E7B-99C1-4787-8B6F-8AAB3904C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8EC26E-36DB-1A45-94C0-02108BB1611F}"/>
              </a:ext>
            </a:extLst>
          </p:cNvPr>
          <p:cNvSpPr/>
          <p:nvPr userDrawn="1"/>
        </p:nvSpPr>
        <p:spPr>
          <a:xfrm>
            <a:off x="0" y="531174"/>
            <a:ext cx="12192000" cy="363537"/>
          </a:xfrm>
          <a:prstGeom prst="rect">
            <a:avLst/>
          </a:prstGeom>
          <a:solidFill>
            <a:srgbClr val="0847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59A4CD-4E8E-7640-B097-26FF29FB2708}"/>
              </a:ext>
            </a:extLst>
          </p:cNvPr>
          <p:cNvCxnSpPr/>
          <p:nvPr userDrawn="1"/>
        </p:nvCxnSpPr>
        <p:spPr>
          <a:xfrm>
            <a:off x="0" y="511182"/>
            <a:ext cx="12192000" cy="0"/>
          </a:xfrm>
          <a:prstGeom prst="line">
            <a:avLst/>
          </a:prstGeom>
          <a:ln>
            <a:solidFill>
              <a:srgbClr val="E63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736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2A4D-9221-4DA0-82D7-B0186C82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-77239"/>
            <a:ext cx="10515600" cy="1276235"/>
          </a:xfrm>
          <a:noFill/>
        </p:spPr>
        <p:txBody>
          <a:bodyPr anchor="b">
            <a:normAutofit/>
          </a:bodyPr>
          <a:lstStyle>
            <a:lvl1pPr>
              <a:defRPr sz="4400">
                <a:solidFill>
                  <a:srgbClr val="08477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F20D8-D230-485F-A9E5-812AA86E4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98996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 b="0" i="1">
                <a:solidFill>
                  <a:srgbClr val="4C94BF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C402F-88C6-41C2-B3DB-2BA2D3038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A4DB9-C211-4E6C-B3ED-B24E39F63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58E7B-99C1-4787-8B6F-8AAB3904C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4A7167-C2CF-0B42-9B8E-C497FE0327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386" y="6145212"/>
            <a:ext cx="3073400" cy="3937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B9AE3E-BD6D-2A4B-B057-4A41733B9A05}"/>
              </a:ext>
            </a:extLst>
          </p:cNvPr>
          <p:cNvSpPr/>
          <p:nvPr userDrawn="1"/>
        </p:nvSpPr>
        <p:spPr>
          <a:xfrm>
            <a:off x="0" y="1"/>
            <a:ext cx="12192000" cy="284596"/>
          </a:xfrm>
          <a:prstGeom prst="rect">
            <a:avLst/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306371-450D-CA43-AAD6-8EA9158FEB8B}"/>
              </a:ext>
            </a:extLst>
          </p:cNvPr>
          <p:cNvSpPr/>
          <p:nvPr userDrawn="1"/>
        </p:nvSpPr>
        <p:spPr>
          <a:xfrm>
            <a:off x="0" y="0"/>
            <a:ext cx="8441871" cy="136525"/>
          </a:xfrm>
          <a:prstGeom prst="rect">
            <a:avLst/>
          </a:prstGeom>
          <a:solidFill>
            <a:srgbClr val="E63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0B1CC0-FABE-4E4B-AB60-EACC5EFB63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34" y="-320675"/>
            <a:ext cx="865686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19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F20D8-D230-485F-A9E5-812AA86E4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98996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 b="0" i="1">
                <a:solidFill>
                  <a:srgbClr val="4C94BF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C402F-88C6-41C2-B3DB-2BA2D3038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A4DB9-C211-4E6C-B3ED-B24E39F63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58E7B-99C1-4787-8B6F-8AAB3904C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4A7167-C2CF-0B42-9B8E-C497FE0327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386" y="6145212"/>
            <a:ext cx="3073400" cy="3937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B9AE3E-BD6D-2A4B-B057-4A41733B9A05}"/>
              </a:ext>
            </a:extLst>
          </p:cNvPr>
          <p:cNvSpPr/>
          <p:nvPr userDrawn="1"/>
        </p:nvSpPr>
        <p:spPr>
          <a:xfrm>
            <a:off x="0" y="1"/>
            <a:ext cx="12192000" cy="284596"/>
          </a:xfrm>
          <a:prstGeom prst="rect">
            <a:avLst/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306371-450D-CA43-AAD6-8EA9158FEB8B}"/>
              </a:ext>
            </a:extLst>
          </p:cNvPr>
          <p:cNvSpPr/>
          <p:nvPr userDrawn="1"/>
        </p:nvSpPr>
        <p:spPr>
          <a:xfrm>
            <a:off x="0" y="0"/>
            <a:ext cx="8441871" cy="136525"/>
          </a:xfrm>
          <a:prstGeom prst="rect">
            <a:avLst/>
          </a:prstGeom>
          <a:solidFill>
            <a:srgbClr val="E63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0B1CC0-FABE-4E4B-AB60-EACC5EFB63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34" y="-320675"/>
            <a:ext cx="865686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5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D0F0FF-CFAE-421F-A25D-542EA54F5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308C20-C018-4A0B-AAB8-68F23480D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98700-79B5-48B2-B284-C21FC2445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C808BE-973C-ED42-8679-57F6959D3B49}"/>
              </a:ext>
            </a:extLst>
          </p:cNvPr>
          <p:cNvSpPr/>
          <p:nvPr userDrawn="1"/>
        </p:nvSpPr>
        <p:spPr>
          <a:xfrm>
            <a:off x="0" y="0"/>
            <a:ext cx="12192000" cy="63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A729D0-E62E-2B47-81E5-04D4B79CD7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97" y="6236970"/>
            <a:ext cx="3073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0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D0F0FF-CFAE-421F-A25D-542EA54F5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308C20-C018-4A0B-AAB8-68F23480D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98700-79B5-48B2-B284-C21FC2445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C808BE-973C-ED42-8679-57F6959D3B49}"/>
              </a:ext>
            </a:extLst>
          </p:cNvPr>
          <p:cNvSpPr/>
          <p:nvPr userDrawn="1"/>
        </p:nvSpPr>
        <p:spPr>
          <a:xfrm>
            <a:off x="0" y="0"/>
            <a:ext cx="12192000" cy="63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54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D73EF-2471-4C40-B4C8-6ED3E7806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48237-7DA9-46A6-98D2-E4A6BEAD76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FontTx/>
              <a:buNone/>
              <a:defRPr b="0" i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82DEA-187C-4E27-A4F3-895A96013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FontTx/>
              <a:buNone/>
              <a:defRPr b="0" i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8251D-06B5-4C61-BD1A-3DA498B0D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1C854-652B-4E79-9D7A-F37DE8EF5472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CA853-58C6-4992-8EB7-980C2A3D5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721832-1B6B-4CE5-AAFA-6086F148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C50F-8E12-4D20-A5FA-C2D080911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7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F45C75F-3556-C649-BD00-FEF80D1354FA}"/>
              </a:ext>
            </a:extLst>
          </p:cNvPr>
          <p:cNvSpPr/>
          <p:nvPr userDrawn="1"/>
        </p:nvSpPr>
        <p:spPr>
          <a:xfrm>
            <a:off x="0" y="0"/>
            <a:ext cx="12192000" cy="1525361"/>
          </a:xfrm>
          <a:prstGeom prst="rect">
            <a:avLst/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77E154-FAEA-460A-BF29-B31CC53B1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44C5A-D7CD-4AD7-9B82-A734FFF3D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59C56-7ED3-4826-94A3-0EFB5327C1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74471" y="6356350"/>
            <a:ext cx="192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1C854-652B-4E79-9D7A-F37DE8EF5472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45940-D40E-4A18-AC97-5D2E11794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958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9607D-5525-4E7C-BF9F-68472E6FA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7C50F-8E12-4D20-A5FA-C2D0809119B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B71B07-A4DF-E14E-944A-F00A7410714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134" y="1004661"/>
            <a:ext cx="8656866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EC3C59-B93C-F6E3-0AFE-730E80A88CEE}"/>
              </a:ext>
            </a:extLst>
          </p:cNvPr>
          <p:cNvPicPr/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184" y="696257"/>
            <a:ext cx="2407540" cy="308404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D43E59D9-1FAE-B54C-C7A3-E2784F9863DD}"/>
              </a:ext>
            </a:extLst>
          </p:cNvPr>
          <p:cNvPicPr/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401" y="349939"/>
            <a:ext cx="1038922" cy="7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4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76" r:id="rId6"/>
    <p:sldLayoutId id="2147483668" r:id="rId7"/>
    <p:sldLayoutId id="2147483675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66A3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shrm.org/topics-tools/news/talent-acquisition/Recruiter-Nation-Report-2023-202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bes.com/sites/jackkelly/2023/12/29/human-resources-and-recruitment-trends-for-2024/?sh=2ed213885497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32631-E05A-0A4F-BBF4-A49F10307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234" y="1651717"/>
            <a:ext cx="11728580" cy="1547446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Open Sans"/>
                <a:ea typeface="Open Sans"/>
                <a:cs typeface="Open Sans"/>
              </a:rPr>
              <a:t>Hire Better People, Faster with </a:t>
            </a:r>
            <a:r>
              <a:rPr lang="en-US" sz="4000" dirty="0" err="1">
                <a:latin typeface="Open Sans"/>
                <a:ea typeface="Open Sans"/>
                <a:cs typeface="Open Sans"/>
              </a:rPr>
              <a:t>isolved</a:t>
            </a:r>
            <a:r>
              <a:rPr lang="en-US" sz="4000" dirty="0">
                <a:latin typeface="Open Sans"/>
                <a:ea typeface="Open Sans"/>
                <a:cs typeface="Open Sans"/>
              </a:rPr>
              <a:t> Attract &amp; Hire</a:t>
            </a:r>
            <a:endParaRPr lang="en-US" sz="4000" i="1" spc="-3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0EE7B-DFDD-E8C5-67C3-0AFE984AE90D}"/>
              </a:ext>
            </a:extLst>
          </p:cNvPr>
          <p:cNvSpPr txBox="1"/>
          <p:nvPr/>
        </p:nvSpPr>
        <p:spPr>
          <a:xfrm>
            <a:off x="470358" y="3283245"/>
            <a:ext cx="404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April 23,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52EC5D-D3A6-EB7A-A410-5A3B6F97D083}"/>
              </a:ext>
            </a:extLst>
          </p:cNvPr>
          <p:cNvSpPr txBox="1"/>
          <p:nvPr/>
        </p:nvSpPr>
        <p:spPr>
          <a:xfrm>
            <a:off x="9820656" y="6473952"/>
            <a:ext cx="27660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dirty="0">
                <a:solidFill>
                  <a:srgbClr val="FFFFFF"/>
                </a:solidFill>
                <a:effectLst/>
                <a:latin typeface="Manrope"/>
              </a:rPr>
              <a:t>Copyright © 2023. Confidential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98542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5453629D-B897-8C35-CAA1-5C19382F61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1"/>
          <a:stretch/>
        </p:blipFill>
        <p:spPr>
          <a:xfrm>
            <a:off x="0" y="282992"/>
            <a:ext cx="5757705" cy="65750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AEB7B9-4EA1-616F-285C-C8224C4524E7}"/>
              </a:ext>
            </a:extLst>
          </p:cNvPr>
          <p:cNvSpPr txBox="1"/>
          <p:nvPr/>
        </p:nvSpPr>
        <p:spPr>
          <a:xfrm>
            <a:off x="6186489" y="2519964"/>
            <a:ext cx="53289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791835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36DF4-4C24-8C43-A266-D0CE5822B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539" y="879018"/>
            <a:ext cx="5408874" cy="1276235"/>
          </a:xfrm>
        </p:spPr>
        <p:txBody>
          <a:bodyPr>
            <a:normAutofit/>
          </a:bodyPr>
          <a:lstStyle/>
          <a:p>
            <a:r>
              <a:rPr lang="en-US" b="1" dirty="0"/>
              <a:t>Thank You!</a:t>
            </a:r>
            <a:endParaRPr lang="en-US" i="1" spc="-150" dirty="0">
              <a:latin typeface="Georgia" panose="02040502050405020303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A244F-B0BA-7E4A-BBEA-08A31862C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63486" y="2219518"/>
            <a:ext cx="6076215" cy="1728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i="0" dirty="0">
                <a:latin typeface="Open Sans" panose="020B0606030504020204" pitchFamily="34" charset="0"/>
              </a:rPr>
              <a:t>Whether you have a question or want to learn more, we are happy to speak with you.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0555C1-1576-AE6D-FCD8-08782ABE0D7F}"/>
              </a:ext>
            </a:extLst>
          </p:cNvPr>
          <p:cNvSpPr txBox="1">
            <a:spLocks/>
          </p:cNvSpPr>
          <p:nvPr/>
        </p:nvSpPr>
        <p:spPr>
          <a:xfrm>
            <a:off x="6263486" y="3830464"/>
            <a:ext cx="61043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978-599-1050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jeff.plakans@commpayhr.com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www.commpayhr.com</a:t>
            </a:r>
          </a:p>
        </p:txBody>
      </p:sp>
      <p:pic>
        <p:nvPicPr>
          <p:cNvPr id="11" name="Content Placeholder 5" descr="A person with his arms crossed">
            <a:extLst>
              <a:ext uri="{FF2B5EF4-FFF2-40B4-BE49-F238E27FC236}">
                <a16:creationId xmlns:a16="http://schemas.microsoft.com/office/drawing/2014/main" id="{20B4DF8B-E757-27FB-7C24-B21A80285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1720"/>
            <a:ext cx="5702710" cy="5973509"/>
          </a:xfrm>
          <a:prstGeom prst="rect">
            <a:avLst/>
          </a:prstGeom>
        </p:spPr>
      </p:pic>
      <p:pic>
        <p:nvPicPr>
          <p:cNvPr id="6" name="Picture 5" descr="A white logo with black background&#10;&#10;Description automatically generated">
            <a:extLst>
              <a:ext uri="{FF2B5EF4-FFF2-40B4-BE49-F238E27FC236}">
                <a16:creationId xmlns:a16="http://schemas.microsoft.com/office/drawing/2014/main" id="{317E42A4-CA64-9088-BFA9-795C01F7B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7" y="5733283"/>
            <a:ext cx="1366684" cy="1010158"/>
          </a:xfrm>
          <a:prstGeom prst="rect">
            <a:avLst/>
          </a:prstGeom>
        </p:spPr>
      </p:pic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94BE17-D710-711E-EBCD-001FDAA4A8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6206145"/>
            <a:ext cx="2803781" cy="42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8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CA4560-E67B-4CA4-9C97-8E931869144E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 l="20355" r="20355"/>
          <a:stretch/>
        </p:blipFill>
        <p:spPr>
          <a:xfrm>
            <a:off x="0" y="900584"/>
            <a:ext cx="5295481" cy="5957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136DF4-4C24-8C43-A266-D0CE5822B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576" y="527411"/>
            <a:ext cx="5408874" cy="1276235"/>
          </a:xfrm>
        </p:spPr>
        <p:txBody>
          <a:bodyPr>
            <a:normAutofit/>
          </a:bodyPr>
          <a:lstStyle/>
          <a:p>
            <a:r>
              <a:rPr lang="en-US" sz="3600" b="1" spc="-150" dirty="0"/>
              <a:t>Today’s Agenda</a:t>
            </a:r>
            <a:endParaRPr lang="en-US" sz="3600" b="1" i="1" spc="-150" dirty="0">
              <a:latin typeface="Georgia" panose="02040502050405020303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A244F-B0BA-7E4A-BBEA-08A31862C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8576" y="2322125"/>
            <a:ext cx="6076215" cy="2886159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3200" i="0" dirty="0">
                <a:latin typeface="Open Sans" panose="020B0606030504020204" pitchFamily="34" charset="0"/>
              </a:rPr>
              <a:t>Meet Your Presenters</a:t>
            </a: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3200" i="0" dirty="0">
                <a:latin typeface="Open Sans" panose="020B0606030504020204" pitchFamily="34" charset="0"/>
              </a:rPr>
              <a:t>Attract &amp; Hire Overview</a:t>
            </a: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3200" i="0" dirty="0">
                <a:latin typeface="Open Sans" panose="020B0606030504020204" pitchFamily="34" charset="0"/>
              </a:rPr>
              <a:t>Solution Demo</a:t>
            </a:r>
          </a:p>
          <a:p>
            <a:pPr marL="457200" indent="-457200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3200" i="0" dirty="0">
                <a:latin typeface="Open Sans" panose="020B0606030504020204" pitchFamily="34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97195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96653-A0B2-9F46-A6DE-92019308A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Our Panel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B52FBF13-4BF9-B840-8DAF-CAA12A9ECD5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4107" y="2231863"/>
            <a:ext cx="1905000" cy="1905000"/>
          </a:xfrm>
          <a:prstGeom prst="ellipse">
            <a:avLst/>
          </a:prstGeom>
          <a:ln w="127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F9FE80-B4C7-6962-A37F-D2AE1E3DD52B}"/>
              </a:ext>
            </a:extLst>
          </p:cNvPr>
          <p:cNvPicPr/>
          <p:nvPr/>
        </p:nvPicPr>
        <p:blipFill>
          <a:blip r:embed="rId3"/>
          <a:srcRect/>
          <a:stretch/>
        </p:blipFill>
        <p:spPr>
          <a:xfrm>
            <a:off x="5143500" y="2231862"/>
            <a:ext cx="1905000" cy="1905000"/>
          </a:xfrm>
          <a:prstGeom prst="ellipse">
            <a:avLst/>
          </a:prstGeom>
          <a:ln w="127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90F447-31F7-6154-E3EA-76AE5790E89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000"/>
          <a:stretch/>
        </p:blipFill>
        <p:spPr>
          <a:xfrm>
            <a:off x="8582893" y="2231863"/>
            <a:ext cx="1828800" cy="1904999"/>
          </a:xfrm>
          <a:prstGeom prst="ellipse">
            <a:avLst/>
          </a:prstGeom>
          <a:ln w="127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4F3BA1-44A6-7091-97FB-30BFEC7DA9FA}"/>
              </a:ext>
            </a:extLst>
          </p:cNvPr>
          <p:cNvSpPr txBox="1"/>
          <p:nvPr/>
        </p:nvSpPr>
        <p:spPr>
          <a:xfrm>
            <a:off x="1246906" y="4446762"/>
            <a:ext cx="28194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47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Jeff Plakans</a:t>
            </a:r>
            <a:br>
              <a:rPr lang="en-US" sz="2000" b="1" dirty="0">
                <a:solidFill>
                  <a:srgbClr val="0047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solidFill>
                  <a:srgbClr val="0047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Founder &amp; President, Commonwealth Payroll &amp; HR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B5775D-AEFA-A480-51AA-CC376A9D5810}"/>
              </a:ext>
            </a:extLst>
          </p:cNvPr>
          <p:cNvSpPr txBox="1"/>
          <p:nvPr/>
        </p:nvSpPr>
        <p:spPr>
          <a:xfrm>
            <a:off x="4686299" y="4446762"/>
            <a:ext cx="2819402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1" dirty="0">
                <a:solidFill>
                  <a:srgbClr val="004772"/>
                </a:solidFill>
                <a:latin typeface="Open Sans"/>
                <a:ea typeface="Open Sans"/>
                <a:cs typeface="Open Sans"/>
              </a:rPr>
              <a:t>Shaun Fowler</a:t>
            </a:r>
            <a:br>
              <a:rPr lang="en-US" sz="2000" b="1" dirty="0">
                <a:latin typeface="Open Sans"/>
              </a:rPr>
            </a:br>
            <a:r>
              <a:rPr lang="en-US" sz="2000" dirty="0">
                <a:solidFill>
                  <a:srgbClr val="004772"/>
                </a:solidFill>
                <a:latin typeface="Open Sans"/>
                <a:ea typeface="Open Sans"/>
                <a:cs typeface="Open Sans"/>
              </a:rPr>
              <a:t>Account Manager, isolved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4B316-DA5F-DD29-DA8B-1155826B4214}"/>
              </a:ext>
            </a:extLst>
          </p:cNvPr>
          <p:cNvSpPr txBox="1"/>
          <p:nvPr/>
        </p:nvSpPr>
        <p:spPr>
          <a:xfrm>
            <a:off x="8087592" y="4446762"/>
            <a:ext cx="2819402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1" dirty="0">
                <a:solidFill>
                  <a:srgbClr val="004772"/>
                </a:solidFill>
                <a:latin typeface="Open Sans"/>
                <a:ea typeface="Open Sans"/>
                <a:cs typeface="Open Sans"/>
              </a:rPr>
              <a:t>Dave Braby</a:t>
            </a:r>
            <a:br>
              <a:rPr lang="en-US" sz="2000" b="1" dirty="0">
                <a:latin typeface="Open Sans"/>
              </a:rPr>
            </a:br>
            <a:r>
              <a:rPr lang="en-US" sz="2000" dirty="0">
                <a:solidFill>
                  <a:srgbClr val="004772"/>
                </a:solidFill>
                <a:latin typeface="Open Sans"/>
                <a:ea typeface="Open Sans"/>
                <a:cs typeface="Open Sans"/>
              </a:rPr>
              <a:t>Solution Consultant, isolved</a:t>
            </a:r>
          </a:p>
        </p:txBody>
      </p:sp>
    </p:spTree>
    <p:extLst>
      <p:ext uri="{BB962C8B-B14F-4D97-AF65-F5344CB8AC3E}">
        <p14:creationId xmlns:p14="http://schemas.microsoft.com/office/powerpoint/2010/main" val="520110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 person sitting in a chair with her hands on her head&#10;&#10;Description automatically generated">
            <a:extLst>
              <a:ext uri="{FF2B5EF4-FFF2-40B4-BE49-F238E27FC236}">
                <a16:creationId xmlns:a16="http://schemas.microsoft.com/office/drawing/2014/main" id="{18EF4C20-5D33-19DE-1036-40C4FC1A1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010"/>
            <a:ext cx="4375326" cy="656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CA8537-798C-3CF7-D9A8-B0E082EE95D3}"/>
              </a:ext>
            </a:extLst>
          </p:cNvPr>
          <p:cNvSpPr txBox="1"/>
          <p:nvPr/>
        </p:nvSpPr>
        <p:spPr>
          <a:xfrm>
            <a:off x="4707466" y="474134"/>
            <a:ext cx="4047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847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Situation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D3AD9C-FA7D-D573-5037-9E4F0D571CAD}"/>
              </a:ext>
            </a:extLst>
          </p:cNvPr>
          <p:cNvSpPr txBox="1"/>
          <p:nvPr/>
        </p:nvSpPr>
        <p:spPr>
          <a:xfrm>
            <a:off x="4707466" y="1351403"/>
            <a:ext cx="70912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847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 are </a:t>
            </a:r>
            <a:r>
              <a:rPr lang="en-US" sz="3200" b="1" dirty="0">
                <a:solidFill>
                  <a:srgbClr val="0847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top major hiring challenges </a:t>
            </a:r>
            <a:r>
              <a:rPr lang="en-US" sz="3200" dirty="0">
                <a:solidFill>
                  <a:srgbClr val="0847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keeping recruiters up at night…</a:t>
            </a:r>
            <a:endParaRPr lang="en-US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30D769-6E27-0A33-0E1D-D00C4329A17A}"/>
              </a:ext>
            </a:extLst>
          </p:cNvPr>
          <p:cNvSpPr txBox="1"/>
          <p:nvPr/>
        </p:nvSpPr>
        <p:spPr>
          <a:xfrm>
            <a:off x="4707466" y="3429000"/>
            <a:ext cx="7261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solidFill>
                  <a:srgbClr val="0847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Lack of qualified candidates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847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Ever-increasing competitive talent landscape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847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More open roles to fill</a:t>
            </a: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155ED2-4883-309F-9F44-010A33B21702}"/>
              </a:ext>
            </a:extLst>
          </p:cNvPr>
          <p:cNvSpPr/>
          <p:nvPr/>
        </p:nvSpPr>
        <p:spPr>
          <a:xfrm>
            <a:off x="4710980" y="6514224"/>
            <a:ext cx="4572000" cy="246221"/>
          </a:xfrm>
          <a:prstGeom prst="rect">
            <a:avLst/>
          </a:prstGeom>
        </p:spPr>
        <p:txBody>
          <a:bodyPr wrap="square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baseline="30000" dirty="0">
                <a:solidFill>
                  <a:srgbClr val="000000"/>
                </a:solidFill>
                <a:latin typeface="Manrope"/>
                <a:hlinkClick r:id="rId4"/>
              </a:rPr>
              <a:t>SHRM Recruiter Nation Report 2023-2024</a:t>
            </a:r>
            <a:endParaRPr lang="en-US" sz="10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838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EDEEA67-0789-21C2-958D-2AD5F75D20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4899840"/>
              </p:ext>
            </p:extLst>
          </p:nvPr>
        </p:nvGraphicFramePr>
        <p:xfrm>
          <a:off x="7750194" y="2133600"/>
          <a:ext cx="2665867" cy="2628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020B525-307D-CD70-58BA-8D28FF2376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0405" y="1657614"/>
            <a:ext cx="5765595" cy="416083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66A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  <a:defRPr/>
            </a:pPr>
            <a:r>
              <a:rPr lang="en-US" sz="3200" b="1" dirty="0">
                <a:solidFill>
                  <a:srgbClr val="084772"/>
                </a:solidFill>
                <a:latin typeface="Open Sans"/>
                <a:ea typeface="Open Sans"/>
                <a:cs typeface="Open Sans"/>
              </a:rPr>
              <a:t>92% of HR leaders</a:t>
            </a:r>
            <a:r>
              <a:rPr lang="en-US" sz="3200" dirty="0">
                <a:solidFill>
                  <a:srgbClr val="084772"/>
                </a:solidFill>
                <a:latin typeface="Open Sans"/>
                <a:ea typeface="Open Sans"/>
                <a:cs typeface="Open Sans"/>
              </a:rPr>
              <a:t> plan to ramp up their use of </a:t>
            </a:r>
            <a:r>
              <a:rPr lang="en-US" sz="3200" b="1" dirty="0">
                <a:solidFill>
                  <a:srgbClr val="084772"/>
                </a:solidFill>
                <a:latin typeface="Open Sans"/>
                <a:ea typeface="Open Sans"/>
                <a:cs typeface="Open Sans"/>
              </a:rPr>
              <a:t>automation</a:t>
            </a:r>
            <a:r>
              <a:rPr lang="en-US" sz="3200" dirty="0">
                <a:solidFill>
                  <a:srgbClr val="084772"/>
                </a:solidFill>
                <a:latin typeface="Open Sans"/>
                <a:ea typeface="Open Sans"/>
                <a:cs typeface="Open Sans"/>
              </a:rPr>
              <a:t> in at least one area of </a:t>
            </a:r>
            <a:r>
              <a:rPr lang="en-US" sz="3200" b="1" dirty="0">
                <a:solidFill>
                  <a:srgbClr val="084772"/>
                </a:solidFill>
                <a:latin typeface="Open Sans"/>
                <a:ea typeface="Open Sans"/>
                <a:cs typeface="Open Sans"/>
              </a:rPr>
              <a:t>talent acquisition and people management.</a:t>
            </a:r>
            <a:endParaRPr lang="en-US" sz="3200" b="1" dirty="0">
              <a:solidFill>
                <a:srgbClr val="084772"/>
              </a:solidFill>
            </a:endParaRPr>
          </a:p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  <a:defRPr/>
            </a:pPr>
            <a:endParaRPr lang="en-US" sz="2000" dirty="0">
              <a:solidFill>
                <a:srgbClr val="084772"/>
              </a:solidFill>
            </a:endParaRPr>
          </a:p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  <a:defRPr/>
            </a:pPr>
            <a:endParaRPr lang="en-US" sz="2000" dirty="0">
              <a:solidFill>
                <a:srgbClr val="084772"/>
              </a:solidFill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69BE8204-731B-BDC6-4D83-47330E142956}"/>
              </a:ext>
            </a:extLst>
          </p:cNvPr>
          <p:cNvSpPr txBox="1"/>
          <p:nvPr/>
        </p:nvSpPr>
        <p:spPr>
          <a:xfrm>
            <a:off x="-125360" y="6319897"/>
            <a:ext cx="38026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000" dirty="0">
                <a:solidFill>
                  <a:srgbClr val="000000"/>
                </a:solidFill>
                <a:latin typeface="Manrope"/>
                <a:cs typeface="Calibri"/>
                <a:hlinkClick r:id="rId3"/>
              </a:rPr>
              <a:t>Forbes Business HR and Recruitments Trends for 2024</a:t>
            </a:r>
            <a:endParaRPr lang="en-US" sz="10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06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96653-A0B2-9F46-A6DE-92019308A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19" y="1"/>
            <a:ext cx="11455400" cy="1509268"/>
          </a:xfrm>
        </p:spPr>
        <p:txBody>
          <a:bodyPr>
            <a:normAutofit/>
          </a:bodyPr>
          <a:lstStyle/>
          <a:p>
            <a:r>
              <a:rPr lang="en-US" sz="3600" dirty="0"/>
              <a:t>The Solution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7292AC1-0142-AA38-86E1-2138EF7397A9}"/>
              </a:ext>
            </a:extLst>
          </p:cNvPr>
          <p:cNvSpPr txBox="1">
            <a:spLocks/>
          </p:cNvSpPr>
          <p:nvPr/>
        </p:nvSpPr>
        <p:spPr>
          <a:xfrm>
            <a:off x="288906" y="1986089"/>
            <a:ext cx="5051263" cy="19594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66A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084772"/>
                </a:solidFill>
              </a:rPr>
              <a:t>With </a:t>
            </a:r>
            <a:r>
              <a:rPr lang="en-US" sz="2000" dirty="0" err="1">
                <a:solidFill>
                  <a:srgbClr val="084772"/>
                </a:solidFill>
              </a:rPr>
              <a:t>isolved</a:t>
            </a:r>
            <a:r>
              <a:rPr lang="en-US" sz="2000" dirty="0">
                <a:solidFill>
                  <a:srgbClr val="084772"/>
                </a:solidFill>
              </a:rPr>
              <a:t> </a:t>
            </a:r>
            <a:r>
              <a:rPr lang="en-US" sz="2000" b="1" dirty="0">
                <a:solidFill>
                  <a:srgbClr val="084772"/>
                </a:solidFill>
              </a:rPr>
              <a:t>Attract &amp; Hire</a:t>
            </a:r>
            <a:r>
              <a:rPr lang="en-US" sz="2000" dirty="0">
                <a:solidFill>
                  <a:srgbClr val="084772"/>
                </a:solidFill>
              </a:rPr>
              <a:t>, you can </a:t>
            </a:r>
            <a:r>
              <a:rPr lang="en-US" sz="2000" b="1" dirty="0">
                <a:solidFill>
                  <a:srgbClr val="084772"/>
                </a:solidFill>
              </a:rPr>
              <a:t>seamlessly manage every stage of the recruiting process </a:t>
            </a:r>
            <a:r>
              <a:rPr lang="en-US" sz="2000" dirty="0">
                <a:solidFill>
                  <a:srgbClr val="084772"/>
                </a:solidFill>
              </a:rPr>
              <a:t>from attracting candidates to screening, interviewing, selecting, and ultimately hiring.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0AA85D-3E79-4432-8C0A-51D6C00741D3}"/>
              </a:ext>
            </a:extLst>
          </p:cNvPr>
          <p:cNvSpPr txBox="1"/>
          <p:nvPr/>
        </p:nvSpPr>
        <p:spPr>
          <a:xfrm>
            <a:off x="6558117" y="1986089"/>
            <a:ext cx="518189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847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can streamline hiring</a:t>
            </a:r>
            <a:r>
              <a:rPr lang="en-US" sz="2000" b="1" u="sng" dirty="0">
                <a:solidFill>
                  <a:srgbClr val="0847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>
                <a:solidFill>
                  <a:srgbClr val="0847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by...</a:t>
            </a:r>
          </a:p>
          <a:p>
            <a:pPr algn="ctr"/>
            <a:endParaRPr lang="en-US" sz="2000" b="1" u="sng" dirty="0">
              <a:solidFill>
                <a:srgbClr val="0847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84772"/>
                </a:solidFill>
                <a:latin typeface="Open Sans"/>
                <a:ea typeface="Open Sans"/>
                <a:cs typeface="Open Sans"/>
              </a:rPr>
              <a:t>Leveraging tools that source </a:t>
            </a:r>
            <a:r>
              <a:rPr lang="en-US" sz="2000" b="1" dirty="0">
                <a:solidFill>
                  <a:srgbClr val="084772"/>
                </a:solidFill>
                <a:latin typeface="Open Sans"/>
                <a:ea typeface="Open Sans"/>
                <a:cs typeface="Open Sans"/>
              </a:rPr>
              <a:t>active and passive candidates</a:t>
            </a:r>
            <a:r>
              <a:rPr lang="en-US" sz="2000" dirty="0">
                <a:solidFill>
                  <a:srgbClr val="084772"/>
                </a:solidFill>
                <a:latin typeface="Open Sans"/>
                <a:ea typeface="Open Sans"/>
                <a:cs typeface="Open Sans"/>
              </a:rPr>
              <a:t> into talent pools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84772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8477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84772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Automating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manual tasks</a:t>
            </a:r>
            <a:endParaRPr lang="en-US" sz="2000" b="1" i="0" u="none" strike="noStrike" kern="1200" cap="none" spc="0" normalizeH="0" baseline="0" noProof="0" dirty="0">
              <a:ln>
                <a:noFill/>
              </a:ln>
              <a:solidFill>
                <a:srgbClr val="084772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8477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84772"/>
                </a:solidFill>
                <a:latin typeface="Open Sans"/>
                <a:ea typeface="Open Sans"/>
                <a:cs typeface="Open Sans"/>
              </a:rPr>
              <a:t>Making</a:t>
            </a:r>
            <a:r>
              <a:rPr lang="en-US" sz="2000" b="1" dirty="0">
                <a:solidFill>
                  <a:srgbClr val="084772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informed hiring decisions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using key metrics to better understand hiring needs and candidate fit</a:t>
            </a:r>
            <a:endParaRPr lang="en-US" sz="2000" i="0" u="none" strike="noStrike" kern="1200" cap="none" spc="0" normalizeH="0" baseline="0" noProof="0" dirty="0">
              <a:ln>
                <a:noFill/>
              </a:ln>
              <a:solidFill>
                <a:srgbClr val="084772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algn="ctr"/>
            <a:endParaRPr lang="en-US" dirty="0"/>
          </a:p>
          <a:p>
            <a:pPr algn="ctr"/>
            <a:r>
              <a:rPr lang="en-US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F1B51EF-3934-2D4C-C302-0C71FA2E2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204" y="4030452"/>
            <a:ext cx="2066666" cy="206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529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38D7F-BACD-CA4B-B7BE-CAE39FDD9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25" y="250822"/>
            <a:ext cx="10515600" cy="1325563"/>
          </a:xfrm>
        </p:spPr>
        <p:txBody>
          <a:bodyPr/>
          <a:lstStyle/>
          <a:p>
            <a:r>
              <a:rPr lang="en-US" dirty="0"/>
              <a:t>Attract &amp; Hire</a:t>
            </a:r>
          </a:p>
        </p:txBody>
      </p:sp>
      <p:pic>
        <p:nvPicPr>
          <p:cNvPr id="10" name="Content Placeholder 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CDFB4A3-51E3-6A26-48B4-7AE8FB890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1" r="1" b="48857"/>
          <a:stretch/>
        </p:blipFill>
        <p:spPr>
          <a:xfrm>
            <a:off x="795071" y="3708444"/>
            <a:ext cx="4728198" cy="265578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C8DF50-753C-D14C-BF33-869338812D42}"/>
              </a:ext>
            </a:extLst>
          </p:cNvPr>
          <p:cNvCxnSpPr>
            <a:cxnSpLocks/>
          </p:cNvCxnSpPr>
          <p:nvPr/>
        </p:nvCxnSpPr>
        <p:spPr>
          <a:xfrm>
            <a:off x="6205728" y="2126746"/>
            <a:ext cx="0" cy="42374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7EDDD0D-75A6-4958-41CD-E0BFB48300F8}"/>
              </a:ext>
            </a:extLst>
          </p:cNvPr>
          <p:cNvSpPr txBox="1"/>
          <p:nvPr/>
        </p:nvSpPr>
        <p:spPr>
          <a:xfrm>
            <a:off x="687725" y="1643838"/>
            <a:ext cx="609432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E63641"/>
                </a:solidFill>
                <a:latin typeface="Open Sans"/>
                <a:ea typeface="Open Sans"/>
                <a:cs typeface="Open Sans"/>
              </a:rPr>
              <a:t>Features &amp; Benefits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B85D03-E874-C81E-8B62-0ACB3650FDCA}"/>
              </a:ext>
            </a:extLst>
          </p:cNvPr>
          <p:cNvSpPr txBox="1"/>
          <p:nvPr/>
        </p:nvSpPr>
        <p:spPr>
          <a:xfrm>
            <a:off x="687725" y="2011742"/>
            <a:ext cx="5191966" cy="1466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600" dirty="0">
                <a:solidFill>
                  <a:srgbClr val="0847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Whether you want to scale your team quickly, source remote candidates, or reach diverse talent, isolved Attract &amp; Hire enables you to quickly locate, interview and onboard the best-fit candidates for your organizational needs.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7769FE-0C8B-490F-77EE-F49ED8511E97}"/>
              </a:ext>
            </a:extLst>
          </p:cNvPr>
          <p:cNvSpPr txBox="1"/>
          <p:nvPr/>
        </p:nvSpPr>
        <p:spPr>
          <a:xfrm>
            <a:off x="6782049" y="1821650"/>
            <a:ext cx="1803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847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CAPABILITIES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0249AD-1F6E-D9D5-6E68-8AB34F0FD176}"/>
              </a:ext>
            </a:extLst>
          </p:cNvPr>
          <p:cNvSpPr txBox="1"/>
          <p:nvPr/>
        </p:nvSpPr>
        <p:spPr>
          <a:xfrm>
            <a:off x="6266309" y="2190982"/>
            <a:ext cx="3124843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Branded career pages to boost employer brand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8477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>
                <a:solidFill>
                  <a:srgbClr val="0847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 5,000 free &amp; paid job boards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8477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Job Ad Writer AI Tool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8477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>
                <a:solidFill>
                  <a:srgbClr val="0847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Candidate Match AI recruiting tool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8477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>
                <a:solidFill>
                  <a:srgbClr val="0847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Configurable &amp; mobile-friendly applications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8477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>
                <a:solidFill>
                  <a:srgbClr val="0847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Calendar integration and interview scheduling links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tabLst/>
              <a:defRPr/>
            </a:pPr>
            <a:endParaRPr lang="en-US" sz="1400" dirty="0">
              <a:solidFill>
                <a:srgbClr val="0847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Candidate scoring and spotlight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8477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>
                <a:solidFill>
                  <a:srgbClr val="0847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Candidate profiles in-depth reporting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tabLst/>
              <a:defRPr/>
            </a:pPr>
            <a:endParaRPr lang="en-US" sz="1400" dirty="0">
              <a:solidFill>
                <a:srgbClr val="0847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477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Unlimited users and positions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dirty="0">
              <a:solidFill>
                <a:srgbClr val="08477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8477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D40C94-B054-B861-DE62-016C00091ADA}"/>
              </a:ext>
            </a:extLst>
          </p:cNvPr>
          <p:cNvSpPr txBox="1"/>
          <p:nvPr/>
        </p:nvSpPr>
        <p:spPr>
          <a:xfrm>
            <a:off x="10028052" y="1818969"/>
            <a:ext cx="132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847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929894-1447-D20C-8033-32610FAA6FB8}"/>
              </a:ext>
            </a:extLst>
          </p:cNvPr>
          <p:cNvSpPr txBox="1"/>
          <p:nvPr/>
        </p:nvSpPr>
        <p:spPr>
          <a:xfrm>
            <a:off x="9451732" y="2196762"/>
            <a:ext cx="2613282" cy="3970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84772"/>
                </a:solidFill>
                <a:latin typeface="Open Sans"/>
                <a:ea typeface="Open Sans"/>
                <a:cs typeface="Open Sans"/>
              </a:rPr>
              <a:t> Make smarter hiring decisions using actionable insights</a:t>
            </a:r>
          </a:p>
          <a:p>
            <a:pPr>
              <a:buClr>
                <a:srgbClr val="FF0000"/>
              </a:buClr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8477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84772"/>
                </a:solidFill>
                <a:latin typeface="Open Sans"/>
                <a:ea typeface="Open Sans"/>
                <a:cs typeface="Open Sans"/>
              </a:rPr>
              <a:t> Provide a better candidate experience</a:t>
            </a:r>
          </a:p>
          <a:p>
            <a:pPr>
              <a:buClr>
                <a:srgbClr val="FF0000"/>
              </a:buClr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8477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84772"/>
                </a:solidFill>
                <a:latin typeface="Open Sans"/>
                <a:ea typeface="Open Sans"/>
                <a:cs typeface="Open Sans"/>
              </a:rPr>
              <a:t> Reduce time and cost-to-hire</a:t>
            </a:r>
          </a:p>
          <a:p>
            <a:pPr>
              <a:buClr>
                <a:srgbClr val="FF0000"/>
              </a:buClr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8477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84772"/>
                </a:solidFill>
                <a:latin typeface="Open Sans"/>
                <a:ea typeface="Open Sans"/>
                <a:cs typeface="Open Sans"/>
              </a:rPr>
              <a:t> Stay top of mind with candidates</a:t>
            </a:r>
          </a:p>
          <a:p>
            <a:pPr>
              <a:buClr>
                <a:srgbClr val="FF0000"/>
              </a:buClr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8477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84772"/>
                </a:solidFill>
                <a:latin typeface="Open Sans"/>
                <a:ea typeface="Open Sans"/>
                <a:cs typeface="Open Sans"/>
              </a:rPr>
              <a:t> Hire at scale</a:t>
            </a:r>
          </a:p>
          <a:p>
            <a:pPr>
              <a:buClr>
                <a:srgbClr val="FF0000"/>
              </a:buClr>
              <a:defRPr/>
            </a:pPr>
            <a:endParaRPr kumimoji="0" lang="en-US" sz="1400" b="0" i="0" u="none" strike="noStrike" kern="1200" cap="none" spc="0" normalizeH="0" noProof="0" dirty="0">
              <a:ln>
                <a:noFill/>
              </a:ln>
              <a:solidFill>
                <a:srgbClr val="08477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84772"/>
                </a:solidFill>
                <a:latin typeface="Open Sans"/>
                <a:ea typeface="Open Sans"/>
                <a:cs typeface="Open Sans"/>
              </a:rPr>
              <a:t> Seamless integration with isolved Onboard &amp; Develop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84772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7382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632BEC-6370-E218-E133-D1B974700C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BE34F7-CF61-839B-73C5-2DAC7C64E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555" y="420208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DEMONSTRATION</a:t>
            </a:r>
          </a:p>
        </p:txBody>
      </p:sp>
    </p:spTree>
    <p:extLst>
      <p:ext uri="{BB962C8B-B14F-4D97-AF65-F5344CB8AC3E}">
        <p14:creationId xmlns:p14="http://schemas.microsoft.com/office/powerpoint/2010/main" val="3571887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38D7F-BACD-CA4B-B7BE-CAE39FDD9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isolved</a:t>
            </a:r>
            <a:r>
              <a:rPr lang="en-US" dirty="0"/>
              <a:t> People Cloud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DF278F-E701-F871-96E7-8B0C08518306}"/>
              </a:ext>
            </a:extLst>
          </p:cNvPr>
          <p:cNvSpPr txBox="1"/>
          <p:nvPr/>
        </p:nvSpPr>
        <p:spPr>
          <a:xfrm>
            <a:off x="823755" y="1762113"/>
            <a:ext cx="45175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Futureproof, Intelligently Connected HCM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Placeholder 2">
            <a:extLst>
              <a:ext uri="{FF2B5EF4-FFF2-40B4-BE49-F238E27FC236}">
                <a16:creationId xmlns:a16="http://schemas.microsoft.com/office/drawing/2014/main" id="{4D31DBBD-F12F-A431-D9F2-CA43A6E314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6" b="7816"/>
          <a:stretch>
            <a:fillRect/>
          </a:stretch>
        </p:blipFill>
        <p:spPr>
          <a:xfrm>
            <a:off x="6951406" y="1809343"/>
            <a:ext cx="4264742" cy="479783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DD9C556-BA80-5F61-C9F0-6D1818A519B2}"/>
              </a:ext>
            </a:extLst>
          </p:cNvPr>
          <p:cNvSpPr txBox="1"/>
          <p:nvPr/>
        </p:nvSpPr>
        <p:spPr>
          <a:xfrm>
            <a:off x="924487" y="2901948"/>
            <a:ext cx="4316108" cy="34778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84772"/>
                </a:solidFill>
              </a:rPr>
              <a:t>With isolved’s innovative technology, you remain competitive in the marketplace: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84772"/>
                </a:solidFill>
              </a:rPr>
              <a:t>Modern, responsive web design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84772"/>
                </a:solidFill>
              </a:rPr>
              <a:t>True multi-tenant database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84772"/>
                </a:solidFill>
              </a:rPr>
              <a:t>Bi-weekly </a:t>
            </a:r>
            <a:r>
              <a:rPr lang="en-US" sz="2000" dirty="0">
                <a:solidFill>
                  <a:srgbClr val="08477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release</a:t>
            </a:r>
            <a:r>
              <a:rPr lang="en-US" sz="2000" dirty="0">
                <a:solidFill>
                  <a:srgbClr val="084772"/>
                </a:solidFill>
              </a:rPr>
              <a:t> cycle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84772"/>
                </a:solidFill>
              </a:rPr>
              <a:t>Continuous Product Development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84772"/>
                </a:solidFill>
              </a:rPr>
              <a:t>Industry, market &amp; compliance Updates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84772"/>
                </a:solidFill>
              </a:rPr>
              <a:t>Competitive updates</a:t>
            </a:r>
          </a:p>
        </p:txBody>
      </p:sp>
    </p:spTree>
    <p:extLst>
      <p:ext uri="{BB962C8B-B14F-4D97-AF65-F5344CB8AC3E}">
        <p14:creationId xmlns:p14="http://schemas.microsoft.com/office/powerpoint/2010/main" val="391304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d230f8c-5f6f-49cf-bf2a-8d0a17d041df">
      <Terms xmlns="http://schemas.microsoft.com/office/infopath/2007/PartnerControls"/>
    </lcf76f155ced4ddcb4097134ff3c332f>
    <TaxCatchAll xmlns="95988545-0ed8-4556-994e-a18689664702" xsi:nil="true"/>
    <SharedWithUsers xmlns="95988545-0ed8-4556-994e-a18689664702">
      <UserInfo>
        <DisplayName>Maria Fisichelli</DisplayName>
        <AccountId>12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8C3CC3F22B334BBA2A3C65F3CF0525" ma:contentTypeVersion="14" ma:contentTypeDescription="Create a new document." ma:contentTypeScope="" ma:versionID="5b8dbdd5fbd0e0ac7e9f608a8ecbd123">
  <xsd:schema xmlns:xsd="http://www.w3.org/2001/XMLSchema" xmlns:xs="http://www.w3.org/2001/XMLSchema" xmlns:p="http://schemas.microsoft.com/office/2006/metadata/properties" xmlns:ns2="fd230f8c-5f6f-49cf-bf2a-8d0a17d041df" xmlns:ns3="95988545-0ed8-4556-994e-a18689664702" targetNamespace="http://schemas.microsoft.com/office/2006/metadata/properties" ma:root="true" ma:fieldsID="cad95b6de8ab1822f823a1a115ba4d9b" ns2:_="" ns3:_="">
    <xsd:import namespace="fd230f8c-5f6f-49cf-bf2a-8d0a17d041df"/>
    <xsd:import namespace="95988545-0ed8-4556-994e-a186896647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230f8c-5f6f-49cf-bf2a-8d0a17d041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c9cdb39c-3932-4697-a9db-74ef5765e4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988545-0ed8-4556-994e-a1868966470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12e88ffd-d505-4b21-bc6d-8c2e54abadb3}" ma:internalName="TaxCatchAll" ma:showField="CatchAllData" ma:web="95988545-0ed8-4556-994e-a186896647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48AF03-1D83-4A71-B104-4A35C11378D7}">
  <ds:schemaRefs>
    <ds:schemaRef ds:uri="http://purl.org/dc/terms/"/>
    <ds:schemaRef ds:uri="http://schemas.microsoft.com/office/2006/metadata/properties"/>
    <ds:schemaRef ds:uri="95988545-0ed8-4556-994e-a18689664702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fd230f8c-5f6f-49cf-bf2a-8d0a17d041d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A559D0C-91C1-4E02-A8CB-9DD4C48264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10549F-16EA-44D2-8BF2-8C9E1E3B96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230f8c-5f6f-49cf-bf2a-8d0a17d041df"/>
    <ds:schemaRef ds:uri="95988545-0ed8-4556-994e-a186896647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48687</TotalTime>
  <Words>421</Words>
  <Application>Microsoft Office PowerPoint</Application>
  <PresentationFormat>Widescreen</PresentationFormat>
  <Paragraphs>84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Georgia</vt:lpstr>
      <vt:lpstr>Manrope</vt:lpstr>
      <vt:lpstr>Open Sans</vt:lpstr>
      <vt:lpstr>Wingdings</vt:lpstr>
      <vt:lpstr>1_Office Theme</vt:lpstr>
      <vt:lpstr>Hire Better People, Faster with isolved Attract &amp; Hire</vt:lpstr>
      <vt:lpstr>Today’s Agenda</vt:lpstr>
      <vt:lpstr>Our Panel</vt:lpstr>
      <vt:lpstr>PowerPoint Presentation</vt:lpstr>
      <vt:lpstr>PowerPoint Presentation</vt:lpstr>
      <vt:lpstr>The Solution</vt:lpstr>
      <vt:lpstr>Attract &amp; Hire</vt:lpstr>
      <vt:lpstr>DEMONSTRATION</vt:lpstr>
      <vt:lpstr>isolved People Cloud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High-level Values – Content</dc:title>
  <dc:creator>nichole.thompson1@outlook.com</dc:creator>
  <cp:lastModifiedBy>Maria Fisichelli</cp:lastModifiedBy>
  <cp:revision>151</cp:revision>
  <cp:lastPrinted>2022-07-26T18:49:57Z</cp:lastPrinted>
  <dcterms:created xsi:type="dcterms:W3CDTF">2022-05-04T14:14:09Z</dcterms:created>
  <dcterms:modified xsi:type="dcterms:W3CDTF">2024-04-19T20:16:30Z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0x0101006F8C3CC3F22B334BBA2A3C65F3CF0525</vt:lpwstr>
  </property>
  <property fmtid="{D5CDD505-2E9C-101B-9397-08002B2CF9AE}" pid="3" name="MediaServiceImageTags">
    <vt:lpwstr/>
  </property>
</Properties>
</file>