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8"/>
  </p:notesMasterIdLst>
  <p:sldIdLst>
    <p:sldId id="323" r:id="rId6"/>
    <p:sldId id="328" r:id="rId7"/>
    <p:sldId id="351" r:id="rId8"/>
    <p:sldId id="352" r:id="rId9"/>
    <p:sldId id="335" r:id="rId10"/>
    <p:sldId id="341" r:id="rId11"/>
    <p:sldId id="353" r:id="rId12"/>
    <p:sldId id="350" r:id="rId13"/>
    <p:sldId id="347" r:id="rId14"/>
    <p:sldId id="354" r:id="rId15"/>
    <p:sldId id="338" r:id="rId16"/>
    <p:sldId id="3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772"/>
    <a:srgbClr val="4C94BF"/>
    <a:srgbClr val="005A85"/>
    <a:srgbClr val="E63641"/>
    <a:srgbClr val="0066A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8CAE8-AB86-446E-FE1E-B6CF95533836}" v="38" dt="2024-03-25T00:40:41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033" autoAdjust="0"/>
  </p:normalViewPr>
  <p:slideViewPr>
    <p:cSldViewPr snapToGrid="0">
      <p:cViewPr>
        <p:scale>
          <a:sx n="70" d="100"/>
          <a:sy n="70" d="100"/>
        </p:scale>
        <p:origin x="384" y="-120"/>
      </p:cViewPr>
      <p:guideLst/>
    </p:cSldViewPr>
  </p:slideViewPr>
  <p:outlineViewPr>
    <p:cViewPr>
      <p:scale>
        <a:sx n="33" d="100"/>
        <a:sy n="33" d="100"/>
      </p:scale>
      <p:origin x="0" y="-4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unio" userId="1d182301-5967-461e-917e-4b324f2df555" providerId="ADAL" clId="{60ACB8C2-3253-45CB-897D-DB5CD293FF80}"/>
    <pc:docChg chg="undo custSel modSld">
      <pc:chgData name="Jennifer Cunio" userId="1d182301-5967-461e-917e-4b324f2df555" providerId="ADAL" clId="{60ACB8C2-3253-45CB-897D-DB5CD293FF80}" dt="2024-03-04T21:42:04.729" v="303" actId="14100"/>
      <pc:docMkLst>
        <pc:docMk/>
      </pc:docMkLst>
      <pc:sldChg chg="addSp modSp mod">
        <pc:chgData name="Jennifer Cunio" userId="1d182301-5967-461e-917e-4b324f2df555" providerId="ADAL" clId="{60ACB8C2-3253-45CB-897D-DB5CD293FF80}" dt="2024-03-04T21:42:04.729" v="303" actId="14100"/>
        <pc:sldMkLst>
          <pc:docMk/>
          <pc:sldMk cId="3985429325" sldId="323"/>
        </pc:sldMkLst>
        <pc:spChg chg="mod">
          <ac:chgData name="Jennifer Cunio" userId="1d182301-5967-461e-917e-4b324f2df555" providerId="ADAL" clId="{60ACB8C2-3253-45CB-897D-DB5CD293FF80}" dt="2024-03-04T21:41:36.493" v="298" actId="1076"/>
          <ac:spMkLst>
            <pc:docMk/>
            <pc:sldMk cId="3985429325" sldId="323"/>
            <ac:spMk id="2" creationId="{FB532631-E05A-0A4F-BBF4-A49F10307FFA}"/>
          </ac:spMkLst>
        </pc:spChg>
        <pc:spChg chg="mod">
          <ac:chgData name="Jennifer Cunio" userId="1d182301-5967-461e-917e-4b324f2df555" providerId="ADAL" clId="{60ACB8C2-3253-45CB-897D-DB5CD293FF80}" dt="2024-03-04T21:01:12.502" v="8" actId="20577"/>
          <ac:spMkLst>
            <pc:docMk/>
            <pc:sldMk cId="3985429325" sldId="323"/>
            <ac:spMk id="3" creationId="{C780EE7B-DFDD-E8C5-67C3-0AFE984AE90D}"/>
          </ac:spMkLst>
        </pc:spChg>
        <pc:spChg chg="add mod">
          <ac:chgData name="Jennifer Cunio" userId="1d182301-5967-461e-917e-4b324f2df555" providerId="ADAL" clId="{60ACB8C2-3253-45CB-897D-DB5CD293FF80}" dt="2024-03-04T21:42:04.729" v="303" actId="14100"/>
          <ac:spMkLst>
            <pc:docMk/>
            <pc:sldMk cId="3985429325" sldId="323"/>
            <ac:spMk id="5" creationId="{7952EC5D-D3A6-EB7A-A410-5A3B6F97D083}"/>
          </ac:spMkLst>
        </pc:spChg>
      </pc:sldChg>
      <pc:sldChg chg="addSp delSp modSp mod">
        <pc:chgData name="Jennifer Cunio" userId="1d182301-5967-461e-917e-4b324f2df555" providerId="ADAL" clId="{60ACB8C2-3253-45CB-897D-DB5CD293FF80}" dt="2024-03-04T21:39:59.120" v="295" actId="207"/>
        <pc:sldMkLst>
          <pc:docMk/>
          <pc:sldMk cId="4239518187" sldId="335"/>
        </pc:sldMkLst>
        <pc:spChg chg="add mod">
          <ac:chgData name="Jennifer Cunio" userId="1d182301-5967-461e-917e-4b324f2df555" providerId="ADAL" clId="{60ACB8C2-3253-45CB-897D-DB5CD293FF80}" dt="2024-03-04T21:13:04.103" v="120" actId="14100"/>
          <ac:spMkLst>
            <pc:docMk/>
            <pc:sldMk cId="4239518187" sldId="335"/>
            <ac:spMk id="3" creationId="{3EB8EF6A-0F1A-F203-5689-BB8CBD524059}"/>
          </ac:spMkLst>
        </pc:spChg>
        <pc:spChg chg="add mod">
          <ac:chgData name="Jennifer Cunio" userId="1d182301-5967-461e-917e-4b324f2df555" providerId="ADAL" clId="{60ACB8C2-3253-45CB-897D-DB5CD293FF80}" dt="2024-03-04T21:39:59.120" v="295" actId="207"/>
          <ac:spMkLst>
            <pc:docMk/>
            <pc:sldMk cId="4239518187" sldId="335"/>
            <ac:spMk id="4" creationId="{EB449117-A035-EB02-A365-144E33A58593}"/>
          </ac:spMkLst>
        </pc:spChg>
        <pc:spChg chg="mod">
          <ac:chgData name="Jennifer Cunio" userId="1d182301-5967-461e-917e-4b324f2df555" providerId="ADAL" clId="{60ACB8C2-3253-45CB-897D-DB5CD293FF80}" dt="2024-03-04T21:11:28.945" v="83"/>
          <ac:spMkLst>
            <pc:docMk/>
            <pc:sldMk cId="4239518187" sldId="335"/>
            <ac:spMk id="9" creationId="{47CA649B-DBC8-4D38-AD67-FBB330DE4A2C}"/>
          </ac:spMkLst>
        </pc:spChg>
        <pc:spChg chg="del mod">
          <ac:chgData name="Jennifer Cunio" userId="1d182301-5967-461e-917e-4b324f2df555" providerId="ADAL" clId="{60ACB8C2-3253-45CB-897D-DB5CD293FF80}" dt="2024-03-04T21:11:58.736" v="107" actId="478"/>
          <ac:spMkLst>
            <pc:docMk/>
            <pc:sldMk cId="4239518187" sldId="335"/>
            <ac:spMk id="10" creationId="{E18B8F45-598F-0384-A9DF-8164AE11E864}"/>
          </ac:spMkLst>
        </pc:spChg>
        <pc:spChg chg="del mod">
          <ac:chgData name="Jennifer Cunio" userId="1d182301-5967-461e-917e-4b324f2df555" providerId="ADAL" clId="{60ACB8C2-3253-45CB-897D-DB5CD293FF80}" dt="2024-03-04T21:11:58.737" v="109"/>
          <ac:spMkLst>
            <pc:docMk/>
            <pc:sldMk cId="4239518187" sldId="335"/>
            <ac:spMk id="11" creationId="{C0BD132B-84A2-A9E4-52EE-EC82CA90A130}"/>
          </ac:spMkLst>
        </pc:spChg>
        <pc:spChg chg="del">
          <ac:chgData name="Jennifer Cunio" userId="1d182301-5967-461e-917e-4b324f2df555" providerId="ADAL" clId="{60ACB8C2-3253-45CB-897D-DB5CD293FF80}" dt="2024-03-04T21:11:55.753" v="104" actId="478"/>
          <ac:spMkLst>
            <pc:docMk/>
            <pc:sldMk cId="4239518187" sldId="335"/>
            <ac:spMk id="12" creationId="{1516A99F-09B7-13F3-C06A-CB14EDD3DFA1}"/>
          </ac:spMkLst>
        </pc:spChg>
        <pc:spChg chg="del mod">
          <ac:chgData name="Jennifer Cunio" userId="1d182301-5967-461e-917e-4b324f2df555" providerId="ADAL" clId="{60ACB8C2-3253-45CB-897D-DB5CD293FF80}" dt="2024-03-04T21:11:52.264" v="102" actId="478"/>
          <ac:spMkLst>
            <pc:docMk/>
            <pc:sldMk cId="4239518187" sldId="335"/>
            <ac:spMk id="13" creationId="{4C34BD24-27F0-23D5-884C-3A79F560811D}"/>
          </ac:spMkLst>
        </pc:spChg>
        <pc:spChg chg="del mod">
          <ac:chgData name="Jennifer Cunio" userId="1d182301-5967-461e-917e-4b324f2df555" providerId="ADAL" clId="{60ACB8C2-3253-45CB-897D-DB5CD293FF80}" dt="2024-03-04T21:11:49.713" v="99"/>
          <ac:spMkLst>
            <pc:docMk/>
            <pc:sldMk cId="4239518187" sldId="335"/>
            <ac:spMk id="14" creationId="{9E9FEB58-076C-48C8-7A7D-0E34040F1C38}"/>
          </ac:spMkLst>
        </pc:spChg>
        <pc:spChg chg="del mod">
          <ac:chgData name="Jennifer Cunio" userId="1d182301-5967-461e-917e-4b324f2df555" providerId="ADAL" clId="{60ACB8C2-3253-45CB-897D-DB5CD293FF80}" dt="2024-03-04T21:11:44.650" v="91"/>
          <ac:spMkLst>
            <pc:docMk/>
            <pc:sldMk cId="4239518187" sldId="335"/>
            <ac:spMk id="15" creationId="{34A53748-102B-048F-C77B-0739DDD2F7C3}"/>
          </ac:spMkLst>
        </pc:spChg>
        <pc:spChg chg="del">
          <ac:chgData name="Jennifer Cunio" userId="1d182301-5967-461e-917e-4b324f2df555" providerId="ADAL" clId="{60ACB8C2-3253-45CB-897D-DB5CD293FF80}" dt="2024-03-04T21:11:59.912" v="110" actId="478"/>
          <ac:spMkLst>
            <pc:docMk/>
            <pc:sldMk cId="4239518187" sldId="335"/>
            <ac:spMk id="16" creationId="{66B750DA-5BC4-5C77-13FD-4252AC3ABFAD}"/>
          </ac:spMkLst>
        </pc:spChg>
        <pc:spChg chg="del">
          <ac:chgData name="Jennifer Cunio" userId="1d182301-5967-461e-917e-4b324f2df555" providerId="ADAL" clId="{60ACB8C2-3253-45CB-897D-DB5CD293FF80}" dt="2024-03-04T21:11:54.152" v="103" actId="478"/>
          <ac:spMkLst>
            <pc:docMk/>
            <pc:sldMk cId="4239518187" sldId="335"/>
            <ac:spMk id="17" creationId="{97C0CFEE-9B2F-0F82-6984-476C8CDAC95C}"/>
          </ac:spMkLst>
        </pc:spChg>
        <pc:spChg chg="del">
          <ac:chgData name="Jennifer Cunio" userId="1d182301-5967-461e-917e-4b324f2df555" providerId="ADAL" clId="{60ACB8C2-3253-45CB-897D-DB5CD293FF80}" dt="2024-03-04T21:11:54.152" v="103" actId="478"/>
          <ac:spMkLst>
            <pc:docMk/>
            <pc:sldMk cId="4239518187" sldId="335"/>
            <ac:spMk id="18" creationId="{EB554DF7-A2BA-8294-4052-C74465AE1171}"/>
          </ac:spMkLst>
        </pc:spChg>
        <pc:spChg chg="del mod">
          <ac:chgData name="Jennifer Cunio" userId="1d182301-5967-461e-917e-4b324f2df555" providerId="ADAL" clId="{60ACB8C2-3253-45CB-897D-DB5CD293FF80}" dt="2024-03-04T21:11:49.712" v="97" actId="478"/>
          <ac:spMkLst>
            <pc:docMk/>
            <pc:sldMk cId="4239518187" sldId="335"/>
            <ac:spMk id="19" creationId="{C222D6BA-5FF0-BD50-6637-798FE926C2EE}"/>
          </ac:spMkLst>
        </pc:spChg>
        <pc:spChg chg="del mod">
          <ac:chgData name="Jennifer Cunio" userId="1d182301-5967-461e-917e-4b324f2df555" providerId="ADAL" clId="{60ACB8C2-3253-45CB-897D-DB5CD293FF80}" dt="2024-03-04T21:11:47.464" v="94" actId="478"/>
          <ac:spMkLst>
            <pc:docMk/>
            <pc:sldMk cId="4239518187" sldId="335"/>
            <ac:spMk id="20" creationId="{0E621762-332D-7BD0-48AF-936DA3DE5831}"/>
          </ac:spMkLst>
        </pc:spChg>
        <pc:spChg chg="del mod">
          <ac:chgData name="Jennifer Cunio" userId="1d182301-5967-461e-917e-4b324f2df555" providerId="ADAL" clId="{60ACB8C2-3253-45CB-897D-DB5CD293FF80}" dt="2024-03-04T21:11:44.639" v="89" actId="478"/>
          <ac:spMkLst>
            <pc:docMk/>
            <pc:sldMk cId="4239518187" sldId="335"/>
            <ac:spMk id="21" creationId="{6B0C7F22-AD9E-37B7-624B-C4704FCC0CDF}"/>
          </ac:spMkLst>
        </pc:spChg>
        <pc:spChg chg="del mod">
          <ac:chgData name="Jennifer Cunio" userId="1d182301-5967-461e-917e-4b324f2df555" providerId="ADAL" clId="{60ACB8C2-3253-45CB-897D-DB5CD293FF80}" dt="2024-03-04T21:12:41.418" v="115" actId="478"/>
          <ac:spMkLst>
            <pc:docMk/>
            <pc:sldMk cId="4239518187" sldId="335"/>
            <ac:spMk id="22" creationId="{AF72DE15-E744-F0D7-B9CA-50D8D92C840A}"/>
          </ac:spMkLst>
        </pc:spChg>
        <pc:picChg chg="add mod">
          <ac:chgData name="Jennifer Cunio" userId="1d182301-5967-461e-917e-4b324f2df555" providerId="ADAL" clId="{60ACB8C2-3253-45CB-897D-DB5CD293FF80}" dt="2024-03-04T21:12:11.114" v="113" actId="1076"/>
          <ac:picMkLst>
            <pc:docMk/>
            <pc:sldMk cId="4239518187" sldId="335"/>
            <ac:picMk id="1026" creationId="{8C69DA91-959E-500C-18B8-1CFEFE01226D}"/>
          </ac:picMkLst>
        </pc:picChg>
      </pc:sldChg>
      <pc:sldChg chg="modSp mod">
        <pc:chgData name="Jennifer Cunio" userId="1d182301-5967-461e-917e-4b324f2df555" providerId="ADAL" clId="{60ACB8C2-3253-45CB-897D-DB5CD293FF80}" dt="2024-03-04T21:33:43.886" v="278" actId="207"/>
        <pc:sldMkLst>
          <pc:docMk/>
          <pc:sldMk cId="673821068" sldId="350"/>
        </pc:sldMkLst>
        <pc:spChg chg="mod">
          <ac:chgData name="Jennifer Cunio" userId="1d182301-5967-461e-917e-4b324f2df555" providerId="ADAL" clId="{60ACB8C2-3253-45CB-897D-DB5CD293FF80}" dt="2024-03-04T21:33:43.886" v="278" actId="207"/>
          <ac:spMkLst>
            <pc:docMk/>
            <pc:sldMk cId="673821068" sldId="350"/>
            <ac:spMk id="7" creationId="{3EB85D03-E874-C81E-8B62-0ACB3650FDCA}"/>
          </ac:spMkLst>
        </pc:spChg>
        <pc:spChg chg="mod">
          <ac:chgData name="Jennifer Cunio" userId="1d182301-5967-461e-917e-4b324f2df555" providerId="ADAL" clId="{60ACB8C2-3253-45CB-897D-DB5CD293FF80}" dt="2024-03-04T21:18:36.210" v="149" actId="1076"/>
          <ac:spMkLst>
            <pc:docMk/>
            <pc:sldMk cId="673821068" sldId="350"/>
            <ac:spMk id="11" creationId="{BA7769FE-0C8B-490F-77EE-F49ED8511E97}"/>
          </ac:spMkLst>
        </pc:spChg>
        <pc:spChg chg="mod">
          <ac:chgData name="Jennifer Cunio" userId="1d182301-5967-461e-917e-4b324f2df555" providerId="ADAL" clId="{60ACB8C2-3253-45CB-897D-DB5CD293FF80}" dt="2024-03-04T21:19:05.281" v="156" actId="1076"/>
          <ac:spMkLst>
            <pc:docMk/>
            <pc:sldMk cId="673821068" sldId="350"/>
            <ac:spMk id="12" creationId="{150249AD-1F6E-D9D5-6E68-8AB34F0FD176}"/>
          </ac:spMkLst>
        </pc:spChg>
        <pc:spChg chg="mod">
          <ac:chgData name="Jennifer Cunio" userId="1d182301-5967-461e-917e-4b324f2df555" providerId="ADAL" clId="{60ACB8C2-3253-45CB-897D-DB5CD293FF80}" dt="2024-03-04T21:18:33.211" v="148" actId="14100"/>
          <ac:spMkLst>
            <pc:docMk/>
            <pc:sldMk cId="673821068" sldId="350"/>
            <ac:spMk id="13" creationId="{43D40C94-B054-B861-DE62-016C00091ADA}"/>
          </ac:spMkLst>
        </pc:spChg>
        <pc:spChg chg="mod">
          <ac:chgData name="Jennifer Cunio" userId="1d182301-5967-461e-917e-4b324f2df555" providerId="ADAL" clId="{60ACB8C2-3253-45CB-897D-DB5CD293FF80}" dt="2024-03-04T21:19:00.135" v="155" actId="20577"/>
          <ac:spMkLst>
            <pc:docMk/>
            <pc:sldMk cId="673821068" sldId="350"/>
            <ac:spMk id="14" creationId="{D5929894-1447-D20C-8033-32610FAA6FB8}"/>
          </ac:spMkLst>
        </pc:spChg>
      </pc:sldChg>
      <pc:sldChg chg="addSp delSp modSp mod">
        <pc:chgData name="Jennifer Cunio" userId="1d182301-5967-461e-917e-4b324f2df555" providerId="ADAL" clId="{60ACB8C2-3253-45CB-897D-DB5CD293FF80}" dt="2024-03-04T21:06:24.895" v="61" actId="20577"/>
        <pc:sldMkLst>
          <pc:docMk/>
          <pc:sldMk cId="520110629" sldId="351"/>
        </pc:sldMkLst>
        <pc:spChg chg="mod">
          <ac:chgData name="Jennifer Cunio" userId="1d182301-5967-461e-917e-4b324f2df555" providerId="ADAL" clId="{60ACB8C2-3253-45CB-897D-DB5CD293FF80}" dt="2024-03-04T21:06:24.895" v="61" actId="20577"/>
          <ac:spMkLst>
            <pc:docMk/>
            <pc:sldMk cId="520110629" sldId="351"/>
            <ac:spMk id="8" creationId="{DCD4B316-DA5F-DD29-DA8B-1155826B4214}"/>
          </ac:spMkLst>
        </pc:spChg>
        <pc:picChg chg="mod">
          <ac:chgData name="Jennifer Cunio" userId="1d182301-5967-461e-917e-4b324f2df555" providerId="ADAL" clId="{60ACB8C2-3253-45CB-897D-DB5CD293FF80}" dt="2024-03-04T21:02:19.907" v="13" actId="14826"/>
          <ac:picMkLst>
            <pc:docMk/>
            <pc:sldMk cId="520110629" sldId="351"/>
            <ac:picMk id="3" creationId="{B52FBF13-4BF9-B840-8DAF-CAA12A9ECD59}"/>
          </ac:picMkLst>
        </pc:picChg>
        <pc:picChg chg="mod">
          <ac:chgData name="Jennifer Cunio" userId="1d182301-5967-461e-917e-4b324f2df555" providerId="ADAL" clId="{60ACB8C2-3253-45CB-897D-DB5CD293FF80}" dt="2024-03-04T21:02:56.981" v="14" actId="14826"/>
          <ac:picMkLst>
            <pc:docMk/>
            <pc:sldMk cId="520110629" sldId="351"/>
            <ac:picMk id="5" creationId="{3490F447-31F7-6154-E3EA-76AE5790E89A}"/>
          </ac:picMkLst>
        </pc:picChg>
        <pc:picChg chg="add del">
          <ac:chgData name="Jennifer Cunio" userId="1d182301-5967-461e-917e-4b324f2df555" providerId="ADAL" clId="{60ACB8C2-3253-45CB-897D-DB5CD293FF80}" dt="2024-03-04T21:01:43.517" v="10" actId="22"/>
          <ac:picMkLst>
            <pc:docMk/>
            <pc:sldMk cId="520110629" sldId="351"/>
            <ac:picMk id="10" creationId="{41D31DF2-9CFA-CD62-CAA9-F368D90086D4}"/>
          </ac:picMkLst>
        </pc:picChg>
        <pc:picChg chg="add del">
          <ac:chgData name="Jennifer Cunio" userId="1d182301-5967-461e-917e-4b324f2df555" providerId="ADAL" clId="{60ACB8C2-3253-45CB-897D-DB5CD293FF80}" dt="2024-03-04T21:01:47.559" v="12" actId="22"/>
          <ac:picMkLst>
            <pc:docMk/>
            <pc:sldMk cId="520110629" sldId="351"/>
            <ac:picMk id="12" creationId="{64335AE1-36DD-BFF8-28A3-C930354F67BA}"/>
          </ac:picMkLst>
        </pc:picChg>
      </pc:sldChg>
      <pc:sldChg chg="addSp delSp modSp mod">
        <pc:chgData name="Jennifer Cunio" userId="1d182301-5967-461e-917e-4b324f2df555" providerId="ADAL" clId="{60ACB8C2-3253-45CB-897D-DB5CD293FF80}" dt="2024-03-04T21:39:14.517" v="291" actId="1076"/>
        <pc:sldMkLst>
          <pc:docMk/>
          <pc:sldMk cId="2108495550" sldId="352"/>
        </pc:sldMkLst>
        <pc:spChg chg="mod">
          <ac:chgData name="Jennifer Cunio" userId="1d182301-5967-461e-917e-4b324f2df555" providerId="ADAL" clId="{60ACB8C2-3253-45CB-897D-DB5CD293FF80}" dt="2024-03-04T21:08:55.508" v="77" actId="20577"/>
          <ac:spMkLst>
            <pc:docMk/>
            <pc:sldMk cId="2108495550" sldId="352"/>
            <ac:spMk id="3" creationId="{95A41F23-59F1-983B-4DCC-3C5FDD6F8E5F}"/>
          </ac:spMkLst>
        </pc:spChg>
        <pc:spChg chg="mod">
          <ac:chgData name="Jennifer Cunio" userId="1d182301-5967-461e-917e-4b324f2df555" providerId="ADAL" clId="{60ACB8C2-3253-45CB-897D-DB5CD293FF80}" dt="2024-03-04T21:07:44.703" v="68" actId="207"/>
          <ac:spMkLst>
            <pc:docMk/>
            <pc:sldMk cId="2108495550" sldId="352"/>
            <ac:spMk id="4" creationId="{67EA68A5-E901-F720-503E-09B033A9E703}"/>
          </ac:spMkLst>
        </pc:spChg>
        <pc:spChg chg="mod">
          <ac:chgData name="Jennifer Cunio" userId="1d182301-5967-461e-917e-4b324f2df555" providerId="ADAL" clId="{60ACB8C2-3253-45CB-897D-DB5CD293FF80}" dt="2024-03-04T21:08:44.589" v="74" actId="207"/>
          <ac:spMkLst>
            <pc:docMk/>
            <pc:sldMk cId="2108495550" sldId="352"/>
            <ac:spMk id="5" creationId="{A4843D63-501A-2F60-10D1-3E7CC41B9915}"/>
          </ac:spMkLst>
        </pc:spChg>
        <pc:spChg chg="del mod">
          <ac:chgData name="Jennifer Cunio" userId="1d182301-5967-461e-917e-4b324f2df555" providerId="ADAL" clId="{60ACB8C2-3253-45CB-897D-DB5CD293FF80}" dt="2024-03-04T21:36:03.226" v="285" actId="478"/>
          <ac:spMkLst>
            <pc:docMk/>
            <pc:sldMk cId="2108495550" sldId="352"/>
            <ac:spMk id="8" creationId="{8F5E980F-E00E-FC65-DE6C-2F6EDDA2A3DB}"/>
          </ac:spMkLst>
        </pc:spChg>
        <pc:spChg chg="add mod">
          <ac:chgData name="Jennifer Cunio" userId="1d182301-5967-461e-917e-4b324f2df555" providerId="ADAL" clId="{60ACB8C2-3253-45CB-897D-DB5CD293FF80}" dt="2024-03-04T21:32:39.900" v="277" actId="14100"/>
          <ac:spMkLst>
            <pc:docMk/>
            <pc:sldMk cId="2108495550" sldId="352"/>
            <ac:spMk id="11" creationId="{01964622-69EE-26DF-24C4-772EB5B0788E}"/>
          </ac:spMkLst>
        </pc:spChg>
        <pc:spChg chg="add mod">
          <ac:chgData name="Jennifer Cunio" userId="1d182301-5967-461e-917e-4b324f2df555" providerId="ADAL" clId="{60ACB8C2-3253-45CB-897D-DB5CD293FF80}" dt="2024-03-04T21:39:14.517" v="291" actId="1076"/>
          <ac:spMkLst>
            <pc:docMk/>
            <pc:sldMk cId="2108495550" sldId="352"/>
            <ac:spMk id="12" creationId="{2F155ED2-4883-309F-9F44-010A33B21702}"/>
          </ac:spMkLst>
        </pc:spChg>
        <pc:graphicFrameChg chg="add mod">
          <ac:chgData name="Jennifer Cunio" userId="1d182301-5967-461e-917e-4b324f2df555" providerId="ADAL" clId="{60ACB8C2-3253-45CB-897D-DB5CD293FF80}" dt="2024-03-04T21:32:09.730" v="272"/>
          <ac:graphicFrameMkLst>
            <pc:docMk/>
            <pc:sldMk cId="2108495550" sldId="352"/>
            <ac:graphicFrameMk id="9" creationId="{26122289-9B42-040E-9C20-A074680340C5}"/>
          </ac:graphicFrameMkLst>
        </pc:graphicFrameChg>
        <pc:graphicFrameChg chg="add mod">
          <ac:chgData name="Jennifer Cunio" userId="1d182301-5967-461e-917e-4b324f2df555" providerId="ADAL" clId="{60ACB8C2-3253-45CB-897D-DB5CD293FF80}" dt="2024-03-04T21:31:35.854" v="265"/>
          <ac:graphicFrameMkLst>
            <pc:docMk/>
            <pc:sldMk cId="2108495550" sldId="352"/>
            <ac:graphicFrameMk id="10" creationId="{00286380-A229-9F5E-4351-8F701F3D099B}"/>
          </ac:graphicFrameMkLst>
        </pc:graphicFrameChg>
        <pc:picChg chg="del mod">
          <ac:chgData name="Jennifer Cunio" userId="1d182301-5967-461e-917e-4b324f2df555" providerId="ADAL" clId="{60ACB8C2-3253-45CB-897D-DB5CD293FF80}" dt="2024-03-04T21:24:01.749" v="204" actId="478"/>
          <ac:picMkLst>
            <pc:docMk/>
            <pc:sldMk cId="2108495550" sldId="352"/>
            <ac:picMk id="6" creationId="{EA0F44CD-5648-A5B4-2820-8A9E64CB5AE8}"/>
          </ac:picMkLst>
        </pc:picChg>
        <pc:picChg chg="del">
          <ac:chgData name="Jennifer Cunio" userId="1d182301-5967-461e-917e-4b324f2df555" providerId="ADAL" clId="{60ACB8C2-3253-45CB-897D-DB5CD293FF80}" dt="2024-03-04T21:24:42.878" v="212" actId="478"/>
          <ac:picMkLst>
            <pc:docMk/>
            <pc:sldMk cId="2108495550" sldId="352"/>
            <ac:picMk id="7" creationId="{687C69E3-AFB9-920C-8212-BCA3700D9EED}"/>
          </ac:picMkLst>
        </pc:picChg>
      </pc:sldChg>
      <pc:sldChg chg="delSp modSp mod">
        <pc:chgData name="Jennifer Cunio" userId="1d182301-5967-461e-917e-4b324f2df555" providerId="ADAL" clId="{60ACB8C2-3253-45CB-897D-DB5CD293FF80}" dt="2024-03-04T21:36:32.238" v="289"/>
        <pc:sldMkLst>
          <pc:docMk/>
          <pc:sldMk cId="2235529274" sldId="353"/>
        </pc:sldMkLst>
        <pc:spChg chg="del mod">
          <ac:chgData name="Jennifer Cunio" userId="1d182301-5967-461e-917e-4b324f2df555" providerId="ADAL" clId="{60ACB8C2-3253-45CB-897D-DB5CD293FF80}" dt="2024-03-04T21:36:32.238" v="289"/>
          <ac:spMkLst>
            <pc:docMk/>
            <pc:sldMk cId="2235529274" sldId="353"/>
            <ac:spMk id="8" creationId="{8F5E980F-E00E-FC65-DE6C-2F6EDDA2A3DB}"/>
          </ac:spMkLst>
        </pc:spChg>
        <pc:spChg chg="mod">
          <ac:chgData name="Jennifer Cunio" userId="1d182301-5967-461e-917e-4b324f2df555" providerId="ADAL" clId="{60ACB8C2-3253-45CB-897D-DB5CD293FF80}" dt="2024-03-04T21:14:55.476" v="124" actId="207"/>
          <ac:spMkLst>
            <pc:docMk/>
            <pc:sldMk cId="2235529274" sldId="353"/>
            <ac:spMk id="9" creationId="{47292AC1-0142-AA38-86E1-2138EF7397A9}"/>
          </ac:spMkLst>
        </pc:spChg>
        <pc:spChg chg="mod">
          <ac:chgData name="Jennifer Cunio" userId="1d182301-5967-461e-917e-4b324f2df555" providerId="ADAL" clId="{60ACB8C2-3253-45CB-897D-DB5CD293FF80}" dt="2024-03-04T21:15:03.167" v="125" actId="207"/>
          <ac:spMkLst>
            <pc:docMk/>
            <pc:sldMk cId="2235529274" sldId="353"/>
            <ac:spMk id="10" creationId="{88283C9B-AB27-56A3-B377-B5574391E1A7}"/>
          </ac:spMkLst>
        </pc:spChg>
      </pc:sldChg>
      <pc:sldChg chg="modSp mod">
        <pc:chgData name="Jennifer Cunio" userId="1d182301-5967-461e-917e-4b324f2df555" providerId="ADAL" clId="{60ACB8C2-3253-45CB-897D-DB5CD293FF80}" dt="2024-03-04T21:34:43.766" v="284" actId="12"/>
        <pc:sldMkLst>
          <pc:docMk/>
          <pc:sldMk cId="3913041868" sldId="354"/>
        </pc:sldMkLst>
        <pc:spChg chg="mod">
          <ac:chgData name="Jennifer Cunio" userId="1d182301-5967-461e-917e-4b324f2df555" providerId="ADAL" clId="{60ACB8C2-3253-45CB-897D-DB5CD293FF80}" dt="2024-03-04T21:34:43.766" v="284" actId="12"/>
          <ac:spMkLst>
            <pc:docMk/>
            <pc:sldMk cId="3913041868" sldId="354"/>
            <ac:spMk id="20" creationId="{CDD9C556-BA80-5F61-C9F0-6D1818A519B2}"/>
          </ac:spMkLst>
        </pc:spChg>
      </pc:sldChg>
    </pc:docChg>
  </pc:docChgLst>
  <pc:docChgLst>
    <pc:chgData name="Maria Fisichelli" userId="S::mariafisichelli@commpayhr.com::601ada72-8615-4f23-b81a-45ec2a673dde" providerId="AD" clId="Web-{1BA8CAE8-AB86-446E-FE1E-B6CF95533836}"/>
    <pc:docChg chg="modSld">
      <pc:chgData name="Maria Fisichelli" userId="S::mariafisichelli@commpayhr.com::601ada72-8615-4f23-b81a-45ec2a673dde" providerId="AD" clId="Web-{1BA8CAE8-AB86-446E-FE1E-B6CF95533836}" dt="2024-03-25T00:40:41.353" v="25" actId="20577"/>
      <pc:docMkLst>
        <pc:docMk/>
      </pc:docMkLst>
      <pc:sldChg chg="modSp">
        <pc:chgData name="Maria Fisichelli" userId="S::mariafisichelli@commpayhr.com::601ada72-8615-4f23-b81a-45ec2a673dde" providerId="AD" clId="Web-{1BA8CAE8-AB86-446E-FE1E-B6CF95533836}" dt="2024-03-25T00:37:25.650" v="18" actId="20577"/>
        <pc:sldMkLst>
          <pc:docMk/>
          <pc:sldMk cId="4239518187" sldId="335"/>
        </pc:sldMkLst>
        <pc:spChg chg="mod">
          <ac:chgData name="Maria Fisichelli" userId="S::mariafisichelli@commpayhr.com::601ada72-8615-4f23-b81a-45ec2a673dde" providerId="AD" clId="Web-{1BA8CAE8-AB86-446E-FE1E-B6CF95533836}" dt="2024-03-25T00:37:25.650" v="18" actId="20577"/>
          <ac:spMkLst>
            <pc:docMk/>
            <pc:sldMk cId="4239518187" sldId="335"/>
            <ac:spMk id="9" creationId="{47CA649B-DBC8-4D38-AD67-FBB330DE4A2C}"/>
          </ac:spMkLst>
        </pc:spChg>
      </pc:sldChg>
      <pc:sldChg chg="modSp">
        <pc:chgData name="Maria Fisichelli" userId="S::mariafisichelli@commpayhr.com::601ada72-8615-4f23-b81a-45ec2a673dde" providerId="AD" clId="Web-{1BA8CAE8-AB86-446E-FE1E-B6CF95533836}" dt="2024-03-25T00:40:41.353" v="25" actId="20577"/>
        <pc:sldMkLst>
          <pc:docMk/>
          <pc:sldMk cId="673821068" sldId="350"/>
        </pc:sldMkLst>
        <pc:spChg chg="mod">
          <ac:chgData name="Maria Fisichelli" userId="S::mariafisichelli@commpayhr.com::601ada72-8615-4f23-b81a-45ec2a673dde" providerId="AD" clId="Web-{1BA8CAE8-AB86-446E-FE1E-B6CF95533836}" dt="2024-03-25T00:40:41.353" v="25" actId="20577"/>
          <ac:spMkLst>
            <pc:docMk/>
            <pc:sldMk cId="673821068" sldId="350"/>
            <ac:spMk id="5" creationId="{57EDDD0D-75A6-4958-41CD-E0BFB48300F8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40:20.900" v="24" actId="20577"/>
          <ac:spMkLst>
            <pc:docMk/>
            <pc:sldMk cId="673821068" sldId="350"/>
            <ac:spMk id="14" creationId="{D5929894-1447-D20C-8033-32610FAA6FB8}"/>
          </ac:spMkLst>
        </pc:spChg>
      </pc:sldChg>
      <pc:sldChg chg="modSp">
        <pc:chgData name="Maria Fisichelli" userId="S::mariafisichelli@commpayhr.com::601ada72-8615-4f23-b81a-45ec2a673dde" providerId="AD" clId="Web-{1BA8CAE8-AB86-446E-FE1E-B6CF95533836}" dt="2024-03-25T00:33:57.384" v="13" actId="1076"/>
        <pc:sldMkLst>
          <pc:docMk/>
          <pc:sldMk cId="2108495550" sldId="352"/>
        </pc:sldMkLst>
        <pc:spChg chg="mod">
          <ac:chgData name="Maria Fisichelli" userId="S::mariafisichelli@commpayhr.com::601ada72-8615-4f23-b81a-45ec2a673dde" providerId="AD" clId="Web-{1BA8CAE8-AB86-446E-FE1E-B6CF95533836}" dt="2024-03-25T00:31:10.916" v="0" actId="20577"/>
          <ac:spMkLst>
            <pc:docMk/>
            <pc:sldMk cId="2108495550" sldId="352"/>
            <ac:spMk id="3" creationId="{95A41F23-59F1-983B-4DCC-3C5FDD6F8E5F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14.197" v="6" actId="1076"/>
          <ac:spMkLst>
            <pc:docMk/>
            <pc:sldMk cId="2108495550" sldId="352"/>
            <ac:spMk id="4" creationId="{67EA68A5-E901-F720-503E-09B033A9E703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29.775" v="9" actId="1076"/>
          <ac:spMkLst>
            <pc:docMk/>
            <pc:sldMk cId="2108495550" sldId="352"/>
            <ac:spMk id="5" creationId="{A4843D63-501A-2F60-10D1-3E7CC41B9915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57.384" v="13" actId="1076"/>
          <ac:spMkLst>
            <pc:docMk/>
            <pc:sldMk cId="2108495550" sldId="352"/>
            <ac:spMk id="11" creationId="{01964622-69EE-26DF-24C4-772EB5B0788E}"/>
          </ac:spMkLst>
        </pc:spChg>
        <pc:graphicFrameChg chg="mod">
          <ac:chgData name="Maria Fisichelli" userId="S::mariafisichelli@commpayhr.com::601ada72-8615-4f23-b81a-45ec2a673dde" providerId="AD" clId="Web-{1BA8CAE8-AB86-446E-FE1E-B6CF95533836}" dt="2024-03-25T00:33:22.338" v="8" actId="1076"/>
          <ac:graphicFrameMkLst>
            <pc:docMk/>
            <pc:sldMk cId="2108495550" sldId="352"/>
            <ac:graphicFrameMk id="9" creationId="{26122289-9B42-040E-9C20-A074680340C5}"/>
          </ac:graphicFrameMkLst>
        </pc:graphicFrameChg>
        <pc:graphicFrameChg chg="mod">
          <ac:chgData name="Maria Fisichelli" userId="S::mariafisichelli@commpayhr.com::601ada72-8615-4f23-b81a-45ec2a673dde" providerId="AD" clId="Web-{1BA8CAE8-AB86-446E-FE1E-B6CF95533836}" dt="2024-03-25T00:33:50.447" v="12" actId="1076"/>
          <ac:graphicFrameMkLst>
            <pc:docMk/>
            <pc:sldMk cId="2108495550" sldId="352"/>
            <ac:graphicFrameMk id="10" creationId="{00286380-A229-9F5E-4351-8F701F3D099B}"/>
          </ac:graphicFrameMkLst>
        </pc:graphicFrameChg>
      </pc:sldChg>
      <pc:sldChg chg="modSp">
        <pc:chgData name="Maria Fisichelli" userId="S::mariafisichelli@commpayhr.com::601ada72-8615-4f23-b81a-45ec2a673dde" providerId="AD" clId="Web-{1BA8CAE8-AB86-446E-FE1E-B6CF95533836}" dt="2024-03-25T00:39:16.244" v="20" actId="1076"/>
        <pc:sldMkLst>
          <pc:docMk/>
          <pc:sldMk cId="2235529274" sldId="353"/>
        </pc:sldMkLst>
        <pc:spChg chg="mod">
          <ac:chgData name="Maria Fisichelli" userId="S::mariafisichelli@commpayhr.com::601ada72-8615-4f23-b81a-45ec2a673dde" providerId="AD" clId="Web-{1BA8CAE8-AB86-446E-FE1E-B6CF95533836}" dt="2024-03-25T00:39:16.244" v="20" actId="1076"/>
          <ac:spMkLst>
            <pc:docMk/>
            <pc:sldMk cId="2235529274" sldId="353"/>
            <ac:spMk id="9" creationId="{47292AC1-0142-AA38-86E1-2138EF7397A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20816964994156E-2"/>
          <c:y val="3.3398991718627959E-2"/>
          <c:w val="0.8104983531804506"/>
          <c:h val="0.8775370303650308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A85"/>
            </a:solidFill>
            <a:ln>
              <a:solidFill>
                <a:srgbClr val="005A85"/>
              </a:solidFill>
            </a:ln>
          </c:spPr>
          <c:dPt>
            <c:idx val="0"/>
            <c:bubble3D val="0"/>
            <c:spPr>
              <a:solidFill>
                <a:srgbClr val="4C94BF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B5-4409-A9D6-10FE33B5E779}"/>
              </c:ext>
            </c:extLst>
          </c:dPt>
          <c:dPt>
            <c:idx val="1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B5-4409-A9D6-10FE33B5E779}"/>
              </c:ext>
            </c:extLst>
          </c:dPt>
          <c:dPt>
            <c:idx val="2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B5-4409-A9D6-10FE33B5E779}"/>
              </c:ext>
            </c:extLst>
          </c:dPt>
          <c:dPt>
            <c:idx val="3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B5-4409-A9D6-10FE33B5E7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B5-4409-A9D6-10FE33B5E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02208066015279"/>
          <c:y val="8.9063977916341228E-2"/>
          <c:w val="0.8104983531804506"/>
          <c:h val="0.8775370303650308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A85"/>
            </a:solidFill>
            <a:ln>
              <a:solidFill>
                <a:srgbClr val="005A85"/>
              </a:solidFill>
            </a:ln>
          </c:spPr>
          <c:dPt>
            <c:idx val="0"/>
            <c:bubble3D val="0"/>
            <c:spPr>
              <a:solidFill>
                <a:srgbClr val="4C94BF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F-4180-971D-AAB7C0C700B8}"/>
              </c:ext>
            </c:extLst>
          </c:dPt>
          <c:dPt>
            <c:idx val="1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F-4180-971D-AAB7C0C700B8}"/>
              </c:ext>
            </c:extLst>
          </c:dPt>
          <c:dPt>
            <c:idx val="2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F-4180-971D-AAB7C0C700B8}"/>
              </c:ext>
            </c:extLst>
          </c:dPt>
          <c:dPt>
            <c:idx val="3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4F-4180-971D-AAB7C0C700B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4F-4180-971D-AAB7C0C70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0.28713</cdr:x>
      <cdr:y>0.33931</cdr:y>
    </cdr:from>
    <cdr:to>
      <cdr:x>0.70843</cdr:x>
      <cdr:y>0.65766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0AD39B7-063F-EF96-4F13-E65EDEAC8AC1}"/>
            </a:ext>
          </a:extLst>
        </cdr:cNvPr>
        <cdr:cNvSpPr txBox="1"/>
      </cdr:nvSpPr>
      <cdr:spPr>
        <a:xfrm xmlns:a="http://schemas.openxmlformats.org/drawingml/2006/main">
          <a:off x="709275" y="774133"/>
          <a:ext cx="1040705" cy="726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dirty="0">
              <a:solidFill>
                <a:srgbClr val="084772"/>
              </a:solidFill>
            </a:rPr>
            <a:t>68%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0.31491</cdr:x>
      <cdr:y>0.29961</cdr:y>
    </cdr:from>
    <cdr:to>
      <cdr:x>0.68509</cdr:x>
      <cdr:y>0.70039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8361700-4D7E-9476-CDA1-EB488FCBBE8A}"/>
            </a:ext>
          </a:extLst>
        </cdr:cNvPr>
        <cdr:cNvSpPr txBox="1"/>
      </cdr:nvSpPr>
      <cdr:spPr>
        <a:xfrm xmlns:a="http://schemas.openxmlformats.org/drawingml/2006/main">
          <a:off x="777908" y="6835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3200" b="1" i="0" u="none" strike="noStrike" dirty="0">
            <a:effectLst/>
          </a:endParaRPr>
        </a:p>
        <a:p xmlns:a="http://schemas.openxmlformats.org/drawingml/2006/main">
          <a:r>
            <a:rPr lang="en-US" sz="3200" b="1" i="0" u="none" strike="noStrike" dirty="0">
              <a:effectLst/>
            </a:rPr>
            <a:t>67%</a:t>
          </a:r>
          <a:endParaRPr lang="en-US" sz="3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1279C-0396-449F-8BF6-0D71BBF81567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063D5-0FB8-4E7B-8EA9-DD494364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6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9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13" y="368074"/>
            <a:ext cx="3073400" cy="3937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F362A68-8862-9E7E-D126-10F885DA7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4861564"/>
            <a:ext cx="21907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20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86" y="5538787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7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9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0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8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6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4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9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54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5917C-0F50-EE3D-34DF-7BB4EC30AC7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84" y="6299894"/>
            <a:ext cx="2407540" cy="30840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AD635EA-CA40-18B7-AFBF-E4F91FC6158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01" y="5953576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6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1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136525"/>
            <a:ext cx="11455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20C2FD-9115-6D4C-9E7B-83033E0B323F}"/>
              </a:ext>
            </a:extLst>
          </p:cNvPr>
          <p:cNvSpPr/>
          <p:nvPr userDrawn="1"/>
        </p:nvSpPr>
        <p:spPr>
          <a:xfrm>
            <a:off x="0" y="0"/>
            <a:ext cx="8441871" cy="250822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391A1-C042-0F4A-9166-0101B4D42E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CF6778A6-5CA6-6069-23E5-099B6A80C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55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EC3C59-B93C-F6E3-0AFE-730E80A88CEE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D43E59D9-1FAE-B54C-C7A3-E2784F9863DD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4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hrm.org/hr-today/trends-and-forecasting/research-and-surveys/pages/employee-benefits-survey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mployee.isolvedhcm.com/content-hub/collateral/hr-trends-of-2023-pause-pivot-or-pla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631-E05A-0A4F-BBF4-A49F1030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234" y="1651717"/>
            <a:ext cx="11728580" cy="1547446"/>
          </a:xfrm>
        </p:spPr>
        <p:txBody>
          <a:bodyPr>
            <a:normAutofit/>
          </a:bodyPr>
          <a:lstStyle/>
          <a:p>
            <a:pPr algn="l"/>
            <a:r>
              <a:rPr lang="en-US" sz="4800" dirty="0" err="1"/>
              <a:t>isolved</a:t>
            </a:r>
            <a:r>
              <a:rPr lang="en-US" sz="4800" dirty="0"/>
              <a:t> Learn &amp; Grow | Accelerate Employee Development </a:t>
            </a:r>
            <a:endParaRPr lang="en-US" sz="4800" i="1" spc="-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0EE7B-DFDD-E8C5-67C3-0AFE984AE90D}"/>
              </a:ext>
            </a:extLst>
          </p:cNvPr>
          <p:cNvSpPr txBox="1"/>
          <p:nvPr/>
        </p:nvSpPr>
        <p:spPr>
          <a:xfrm>
            <a:off x="470358" y="3283245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26,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2EC5D-D3A6-EB7A-A410-5A3B6F97D083}"/>
              </a:ext>
            </a:extLst>
          </p:cNvPr>
          <p:cNvSpPr txBox="1"/>
          <p:nvPr/>
        </p:nvSpPr>
        <p:spPr>
          <a:xfrm>
            <a:off x="9820656" y="6473952"/>
            <a:ext cx="27660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Manrope"/>
              </a:rPr>
              <a:t>Copyright © 2023. Confidential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isolved</a:t>
            </a:r>
            <a:r>
              <a:rPr lang="en-US" dirty="0"/>
              <a:t> People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F278F-E701-F871-96E7-8B0C08518306}"/>
              </a:ext>
            </a:extLst>
          </p:cNvPr>
          <p:cNvSpPr txBox="1"/>
          <p:nvPr/>
        </p:nvSpPr>
        <p:spPr>
          <a:xfrm>
            <a:off x="823755" y="1762113"/>
            <a:ext cx="45175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Futureproof, Intelligently Connected HCM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Placeholder 2">
            <a:extLst>
              <a:ext uri="{FF2B5EF4-FFF2-40B4-BE49-F238E27FC236}">
                <a16:creationId xmlns:a16="http://schemas.microsoft.com/office/drawing/2014/main" id="{4D31DBBD-F12F-A431-D9F2-CA43A6E3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6" b="7816"/>
          <a:stretch>
            <a:fillRect/>
          </a:stretch>
        </p:blipFill>
        <p:spPr>
          <a:xfrm>
            <a:off x="6951406" y="1809343"/>
            <a:ext cx="4264742" cy="47978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D9C556-BA80-5F61-C9F0-6D1818A519B2}"/>
              </a:ext>
            </a:extLst>
          </p:cNvPr>
          <p:cNvSpPr txBox="1"/>
          <p:nvPr/>
        </p:nvSpPr>
        <p:spPr>
          <a:xfrm>
            <a:off x="924487" y="2901948"/>
            <a:ext cx="431610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84772"/>
                </a:solidFill>
              </a:rPr>
              <a:t>With </a:t>
            </a:r>
            <a:r>
              <a:rPr lang="en-US" sz="2000" dirty="0" err="1">
                <a:solidFill>
                  <a:srgbClr val="084772"/>
                </a:solidFill>
              </a:rPr>
              <a:t>isolved’s</a:t>
            </a:r>
            <a:r>
              <a:rPr lang="en-US" sz="2000" dirty="0">
                <a:solidFill>
                  <a:srgbClr val="084772"/>
                </a:solidFill>
              </a:rPr>
              <a:t> innovative technology, you remain competitive in the marketplace: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Modern, responsive web design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True multi-tenant database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Bi-weekly release cycle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Continuous Product Development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Industry, market &amp; compliance Updates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Competitive updates</a:t>
            </a:r>
          </a:p>
        </p:txBody>
      </p:sp>
    </p:spTree>
    <p:extLst>
      <p:ext uri="{BB962C8B-B14F-4D97-AF65-F5344CB8AC3E}">
        <p14:creationId xmlns:p14="http://schemas.microsoft.com/office/powerpoint/2010/main" val="39130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453629D-B897-8C35-CAA1-5C19382F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"/>
          <a:stretch/>
        </p:blipFill>
        <p:spPr>
          <a:xfrm>
            <a:off x="0" y="282992"/>
            <a:ext cx="5757705" cy="6575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EB7B9-4EA1-616F-285C-C8224C4524E7}"/>
              </a:ext>
            </a:extLst>
          </p:cNvPr>
          <p:cNvSpPr txBox="1"/>
          <p:nvPr/>
        </p:nvSpPr>
        <p:spPr>
          <a:xfrm>
            <a:off x="6186489" y="2519964"/>
            <a:ext cx="532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83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539" y="879018"/>
            <a:ext cx="5408874" cy="1276235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endParaRPr lang="en-US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486" y="2219518"/>
            <a:ext cx="6076215" cy="1728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0" dirty="0">
                <a:latin typeface="Open Sans" panose="020B0606030504020204" pitchFamily="34" charset="0"/>
              </a:rPr>
              <a:t>Whether you have a question or want to learn more, we are happy to speak with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555C1-1576-AE6D-FCD8-08782ABE0D7F}"/>
              </a:ext>
            </a:extLst>
          </p:cNvPr>
          <p:cNvSpPr txBox="1">
            <a:spLocks/>
          </p:cNvSpPr>
          <p:nvPr/>
        </p:nvSpPr>
        <p:spPr>
          <a:xfrm>
            <a:off x="6263486" y="3830464"/>
            <a:ext cx="6104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978-599-1050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jeff.plakans@commpayhr.com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www.commpayhr.com</a:t>
            </a:r>
          </a:p>
        </p:txBody>
      </p:sp>
      <p:pic>
        <p:nvPicPr>
          <p:cNvPr id="11" name="Content Placeholder 5" descr="A person with his arms crossed">
            <a:extLst>
              <a:ext uri="{FF2B5EF4-FFF2-40B4-BE49-F238E27FC236}">
                <a16:creationId xmlns:a16="http://schemas.microsoft.com/office/drawing/2014/main" id="{20B4DF8B-E757-27FB-7C24-B21A8028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720"/>
            <a:ext cx="5702710" cy="59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A4560-E67B-4CA4-9C97-8E931869144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0355" r="20355"/>
          <a:stretch/>
        </p:blipFill>
        <p:spPr>
          <a:xfrm>
            <a:off x="0" y="900584"/>
            <a:ext cx="5295481" cy="595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76" y="527411"/>
            <a:ext cx="5408874" cy="1276235"/>
          </a:xfrm>
        </p:spPr>
        <p:txBody>
          <a:bodyPr>
            <a:normAutofit/>
          </a:bodyPr>
          <a:lstStyle/>
          <a:p>
            <a:r>
              <a:rPr lang="en-US" sz="3600" b="1" spc="-150" dirty="0"/>
              <a:t>Today’s Agenda</a:t>
            </a:r>
            <a:endParaRPr lang="en-US" sz="3600" b="1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576" y="2322125"/>
            <a:ext cx="6076215" cy="288615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Meet Your Presenters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Learn &amp; Grow Overview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Solution Demo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719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Panel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52FBF13-4BF9-B840-8DAF-CAA12A9ECD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107" y="2231863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9FE80-B4C7-6962-A37F-D2AE1E3DD52B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143500" y="2231862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0F447-31F7-6154-E3EA-76AE5790E8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8582893" y="2231863"/>
            <a:ext cx="1828800" cy="1904999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F3BA1-44A6-7091-97FB-30BFEC7DA9FA}"/>
              </a:ext>
            </a:extLst>
          </p:cNvPr>
          <p:cNvSpPr txBox="1"/>
          <p:nvPr/>
        </p:nvSpPr>
        <p:spPr>
          <a:xfrm>
            <a:off x="1246906" y="4446762"/>
            <a:ext cx="28194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Jeff Plakans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sz="2000" dirty="0">
                <a:solidFill>
                  <a:srgbClr val="004772"/>
                </a:solidFill>
                <a:latin typeface="Georgia Pro"/>
              </a:rPr>
              <a:t>Founder &amp; President, Commonwealth Payroll &amp; HR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5775D-AEFA-A480-51AA-CC376A9D5810}"/>
              </a:ext>
            </a:extLst>
          </p:cNvPr>
          <p:cNvSpPr txBox="1"/>
          <p:nvPr/>
        </p:nvSpPr>
        <p:spPr>
          <a:xfrm>
            <a:off x="4686299" y="4446762"/>
            <a:ext cx="2819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Shaun Fowler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sz="2000" dirty="0">
                <a:solidFill>
                  <a:srgbClr val="004772"/>
                </a:solidFill>
                <a:latin typeface="Georgia Pro"/>
              </a:rPr>
              <a:t>Account Manager, </a:t>
            </a:r>
            <a:r>
              <a:rPr lang="en-US" sz="2000" dirty="0" err="1">
                <a:solidFill>
                  <a:srgbClr val="004772"/>
                </a:solidFill>
                <a:latin typeface="Georgia Pro"/>
              </a:rPr>
              <a:t>isolved</a:t>
            </a:r>
            <a:endParaRPr lang="en-US" sz="2000" dirty="0">
              <a:solidFill>
                <a:srgbClr val="004772"/>
              </a:solidFill>
              <a:latin typeface="Georgia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4B316-DA5F-DD29-DA8B-1155826B4214}"/>
              </a:ext>
            </a:extLst>
          </p:cNvPr>
          <p:cNvSpPr txBox="1"/>
          <p:nvPr/>
        </p:nvSpPr>
        <p:spPr>
          <a:xfrm>
            <a:off x="8087592" y="4446762"/>
            <a:ext cx="28194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Georgia Pro"/>
              </a:rPr>
              <a:t>Dave </a:t>
            </a:r>
            <a:r>
              <a:rPr lang="en-US" sz="2000" b="1" dirty="0" err="1">
                <a:solidFill>
                  <a:srgbClr val="004772"/>
                </a:solidFill>
                <a:latin typeface="Georgia Pro"/>
              </a:rPr>
              <a:t>Braby</a:t>
            </a:r>
            <a:br>
              <a:rPr lang="en-US" sz="2000" b="1" dirty="0">
                <a:solidFill>
                  <a:srgbClr val="004772"/>
                </a:solidFill>
                <a:latin typeface="Georgia Pro"/>
              </a:rPr>
            </a:br>
            <a:r>
              <a:rPr lang="en-US" sz="2000" dirty="0">
                <a:solidFill>
                  <a:srgbClr val="004772"/>
                </a:solidFill>
                <a:latin typeface="Georgia Pro"/>
              </a:rPr>
              <a:t>Solution Consultant, </a:t>
            </a:r>
            <a:r>
              <a:rPr lang="en-US" sz="2000" dirty="0" err="1">
                <a:solidFill>
                  <a:srgbClr val="004772"/>
                </a:solidFill>
                <a:latin typeface="Georgia Pro"/>
              </a:rPr>
              <a:t>isolved</a:t>
            </a:r>
            <a:endParaRPr lang="en-US" sz="2000" dirty="0">
              <a:solidFill>
                <a:srgbClr val="004772"/>
              </a:solidFill>
              <a:latin typeface="Georgia Pro"/>
            </a:endParaRPr>
          </a:p>
        </p:txBody>
      </p:sp>
    </p:spTree>
    <p:extLst>
      <p:ext uri="{BB962C8B-B14F-4D97-AF65-F5344CB8AC3E}">
        <p14:creationId xmlns:p14="http://schemas.microsoft.com/office/powerpoint/2010/main" val="52011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Situation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41F23-59F1-983B-4DCC-3C5FDD6F8E5F}"/>
              </a:ext>
            </a:extLst>
          </p:cNvPr>
          <p:cNvSpPr txBox="1">
            <a:spLocks/>
          </p:cNvSpPr>
          <p:nvPr/>
        </p:nvSpPr>
        <p:spPr>
          <a:xfrm>
            <a:off x="716707" y="1593802"/>
            <a:ext cx="5264150" cy="14106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Employee learning continues to be a growing benefit</a:t>
            </a:r>
            <a:r>
              <a:rPr lang="en-US" sz="20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 as skilled credentials are increasingly valued—from training and course completion certificates to industry or professional certifications.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84772"/>
              </a:solidFill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84772"/>
              </a:solidFill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8477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A68A5-E901-F720-503E-09B033A9E703}"/>
              </a:ext>
            </a:extLst>
          </p:cNvPr>
          <p:cNvSpPr txBox="1"/>
          <p:nvPr/>
        </p:nvSpPr>
        <p:spPr>
          <a:xfrm>
            <a:off x="1673403" y="3551929"/>
            <a:ext cx="6097554" cy="10066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3000"/>
              </a:lnSpc>
            </a:pPr>
            <a:r>
              <a:rPr lang="en-US" dirty="0">
                <a:solidFill>
                  <a:srgbClr val="FF0000"/>
                </a:solidFill>
                <a:latin typeface="Georgia"/>
                <a:ea typeface="Open Sans"/>
                <a:cs typeface="Open Sans"/>
              </a:rPr>
              <a:t>68% of respondents</a:t>
            </a:r>
            <a:r>
              <a:rPr lang="en-US" dirty="0">
                <a:solidFill>
                  <a:srgbClr val="084772"/>
                </a:solidFill>
                <a:latin typeface="Georgia"/>
                <a:ea typeface="Open Sans"/>
                <a:cs typeface="Open Sans"/>
              </a:rPr>
              <a:t> say they would be more likely to </a:t>
            </a:r>
            <a:r>
              <a:rPr lang="en-US" dirty="0">
                <a:solidFill>
                  <a:srgbClr val="FF0000"/>
                </a:solidFill>
                <a:latin typeface="Georgia"/>
                <a:ea typeface="Open Sans"/>
                <a:cs typeface="Open Sans"/>
              </a:rPr>
              <a:t>stay with their current employer if more upskilling opportunities were provided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43D63-501A-2F60-10D1-3E7CC41B9915}"/>
              </a:ext>
            </a:extLst>
          </p:cNvPr>
          <p:cNvSpPr txBox="1"/>
          <p:nvPr/>
        </p:nvSpPr>
        <p:spPr>
          <a:xfrm>
            <a:off x="3281854" y="5127394"/>
            <a:ext cx="6097554" cy="10066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3000"/>
              </a:lnSpc>
            </a:pPr>
            <a:r>
              <a:rPr lang="en-US" dirty="0">
                <a:solidFill>
                  <a:srgbClr val="E63641"/>
                </a:solidFill>
                <a:latin typeface="Georgia"/>
              </a:rPr>
              <a:t>67% </a:t>
            </a:r>
            <a:r>
              <a:rPr lang="en-US" dirty="0">
                <a:solidFill>
                  <a:srgbClr val="FF0000"/>
                </a:solidFill>
                <a:latin typeface="Georgia"/>
              </a:rPr>
              <a:t>of employees</a:t>
            </a:r>
            <a:r>
              <a:rPr lang="en-US" dirty="0">
                <a:solidFill>
                  <a:srgbClr val="084772"/>
                </a:solidFill>
                <a:latin typeface="Georgia"/>
              </a:rPr>
              <a:t> say learning and development is an important interest to them, </a:t>
            </a:r>
            <a:r>
              <a:rPr lang="en-US" dirty="0">
                <a:solidFill>
                  <a:srgbClr val="FF0000"/>
                </a:solidFill>
                <a:latin typeface="Georgia"/>
              </a:rPr>
              <a:t>ranking it top 5 in major employee benefits categories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6122289-9B42-040E-9C20-A074680340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999022"/>
              </p:ext>
            </p:extLst>
          </p:nvPr>
        </p:nvGraphicFramePr>
        <p:xfrm>
          <a:off x="7772430" y="2622014"/>
          <a:ext cx="2470216" cy="2281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286380-A229-9F5E-4351-8F701F3D09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213617"/>
              </p:ext>
            </p:extLst>
          </p:nvPr>
        </p:nvGraphicFramePr>
        <p:xfrm>
          <a:off x="8870137" y="4439969"/>
          <a:ext cx="2470216" cy="2281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964622-69EE-26DF-24C4-772EB5B0788E}"/>
              </a:ext>
            </a:extLst>
          </p:cNvPr>
          <p:cNvSpPr txBox="1"/>
          <p:nvPr/>
        </p:nvSpPr>
        <p:spPr>
          <a:xfrm>
            <a:off x="9815277" y="5327725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84772"/>
                </a:solidFill>
              </a:rPr>
              <a:t>67%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155ED2-4883-309F-9F44-010A33B21702}"/>
              </a:ext>
            </a:extLst>
          </p:cNvPr>
          <p:cNvSpPr/>
          <p:nvPr/>
        </p:nvSpPr>
        <p:spPr>
          <a:xfrm>
            <a:off x="153687" y="6526550"/>
            <a:ext cx="4572000" cy="194925"/>
          </a:xfrm>
          <a:prstGeom prst="rect">
            <a:avLst/>
          </a:prstGeom>
        </p:spPr>
        <p:txBody>
          <a:bodyPr wrap="square" lIns="91440" tIns="45720" rIns="91440" bIns="4572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 panose="020F0502020204030204"/>
              </a:defRPr>
            </a:lvl9pPr>
          </a:lstStyle>
          <a:p>
            <a:r>
              <a:rPr lang="en-US" sz="1000" baseline="30000" dirty="0">
                <a:solidFill>
                  <a:srgbClr val="000000"/>
                </a:solidFill>
                <a:latin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SHRM Benefits Report 2023</a:t>
            </a:r>
            <a:endParaRPr lang="en-US" sz="1000" baseline="30000" dirty="0">
              <a:solidFill>
                <a:srgbClr val="000000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95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Situation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CA649B-DBC8-4D38-AD67-FBB330DE4A2C}"/>
              </a:ext>
            </a:extLst>
          </p:cNvPr>
          <p:cNvSpPr txBox="1">
            <a:spLocks/>
          </p:cNvSpPr>
          <p:nvPr/>
        </p:nvSpPr>
        <p:spPr>
          <a:xfrm>
            <a:off x="640434" y="1719372"/>
            <a:ext cx="10900708" cy="88394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8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When asked </a:t>
            </a:r>
            <a:r>
              <a:rPr lang="en-US" sz="18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what type of support their employer provided for their career growth and professional development</a:t>
            </a:r>
            <a:r>
              <a:rPr lang="en-US" sz="18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, employees said: </a:t>
            </a:r>
            <a:endParaRPr lang="en-US" sz="1800" dirty="0">
              <a:solidFill>
                <a:srgbClr val="08477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69DA91-959E-500C-18B8-1CFEFE01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71" y="2646568"/>
            <a:ext cx="7683273" cy="38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B8EF6A-0F1A-F203-5689-BB8CBD524059}"/>
              </a:ext>
            </a:extLst>
          </p:cNvPr>
          <p:cNvSpPr txBox="1"/>
          <p:nvPr/>
        </p:nvSpPr>
        <p:spPr>
          <a:xfrm flipV="1">
            <a:off x="501446" y="6115665"/>
            <a:ext cx="943896" cy="56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49117-A035-EB02-A365-144E33A58593}"/>
              </a:ext>
            </a:extLst>
          </p:cNvPr>
          <p:cNvSpPr/>
          <p:nvPr/>
        </p:nvSpPr>
        <p:spPr>
          <a:xfrm>
            <a:off x="207264" y="6624012"/>
            <a:ext cx="4572000" cy="194925"/>
          </a:xfrm>
          <a:prstGeom prst="rect">
            <a:avLst/>
          </a:prstGeom>
        </p:spPr>
        <p:txBody>
          <a:bodyPr wrap="square" lIns="91440" tIns="45720" rIns="91440" bIns="4572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aseline="30000" dirty="0">
                <a:latin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Isolved HR Trends Report</a:t>
            </a:r>
            <a:r>
              <a:rPr lang="en-US" sz="1000" baseline="30000" dirty="0">
                <a:latin typeface="Manrope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2023: Pause, Pivot or Plan</a:t>
            </a:r>
            <a:r>
              <a:rPr lang="en-US" sz="1000" baseline="30000" dirty="0">
                <a:latin typeface="Manrope"/>
                <a:cs typeface="Segoe UI"/>
              </a:rPr>
              <a:t> </a:t>
            </a:r>
            <a:r>
              <a:rPr lang="en-US" sz="1000" baseline="30000" dirty="0">
                <a:solidFill>
                  <a:srgbClr val="FFFFFF"/>
                </a:solidFill>
                <a:latin typeface="Segoe UI"/>
                <a:cs typeface="Segoe UI"/>
              </a:rPr>
              <a:t>hends-of-2023-pause-pivot-or-plan</a:t>
            </a:r>
            <a:endParaRPr lang="en-US" sz="1000" baseline="30000" dirty="0">
              <a:solidFill>
                <a:schemeClr val="accent6"/>
              </a:solidFill>
              <a:latin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423951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7200" y="1563249"/>
            <a:ext cx="5342093" cy="35091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en-US" dirty="0"/>
              <a:t>Organizations that invest in employee experience have more than </a:t>
            </a:r>
            <a:r>
              <a:rPr lang="en-US" dirty="0">
                <a:latin typeface="Manrope" pitchFamily="2" charset="0"/>
              </a:rPr>
              <a:t>4x the profit </a:t>
            </a:r>
            <a:r>
              <a:rPr lang="en-US" dirty="0"/>
              <a:t>and </a:t>
            </a:r>
            <a:r>
              <a:rPr lang="en-US" dirty="0">
                <a:latin typeface="Manrope" pitchFamily="2" charset="0"/>
              </a:rPr>
              <a:t>2x the revenue</a:t>
            </a:r>
            <a:r>
              <a:rPr lang="en-US" dirty="0"/>
              <a:t>. And employees that experience higher engagement levels outperform their peers </a:t>
            </a:r>
            <a:r>
              <a:rPr lang="en-US" dirty="0">
                <a:latin typeface="Manrope" pitchFamily="2" charset="0"/>
              </a:rPr>
              <a:t>147% in EPS</a:t>
            </a:r>
            <a:r>
              <a:rPr lang="en-US" dirty="0"/>
              <a:t>.</a:t>
            </a:r>
            <a:r>
              <a:rPr lang="en-US" baseline="30000" dirty="0"/>
              <a:t>1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627F9-E6E0-313B-EFAE-B08A9A36EDDE}"/>
              </a:ext>
            </a:extLst>
          </p:cNvPr>
          <p:cNvSpPr txBox="1"/>
          <p:nvPr/>
        </p:nvSpPr>
        <p:spPr>
          <a:xfrm>
            <a:off x="308292" y="6411212"/>
            <a:ext cx="610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1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Harvard Business Review: Design Your Employee Experience as Thoughtfully as You Design Your Customer Experience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20ADB3-4215-663A-E640-5CFC356A5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60" t="3766" r="12088" b="-16102"/>
          <a:stretch/>
        </p:blipFill>
        <p:spPr>
          <a:xfrm>
            <a:off x="366722" y="1563249"/>
            <a:ext cx="5412616" cy="4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The Solution</a:t>
            </a:r>
            <a:endParaRPr lang="en-US" sz="36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292AC1-0142-AA38-86E1-2138EF7397A9}"/>
              </a:ext>
            </a:extLst>
          </p:cNvPr>
          <p:cNvSpPr txBox="1">
            <a:spLocks/>
          </p:cNvSpPr>
          <p:nvPr/>
        </p:nvSpPr>
        <p:spPr>
          <a:xfrm>
            <a:off x="680884" y="1710856"/>
            <a:ext cx="5648341" cy="26552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rgbClr val="084772"/>
                </a:solidFill>
              </a:rPr>
              <a:t>Streamline employee learning to boost productivity and engagement with </a:t>
            </a:r>
            <a:r>
              <a:rPr lang="en-US" sz="3200" dirty="0" err="1">
                <a:solidFill>
                  <a:srgbClr val="084772"/>
                </a:solidFill>
              </a:rPr>
              <a:t>isolved</a:t>
            </a:r>
            <a:r>
              <a:rPr lang="en-US" sz="3200" dirty="0">
                <a:solidFill>
                  <a:srgbClr val="084772"/>
                </a:solidFill>
              </a:rPr>
              <a:t> Learn &amp; Grow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83C9B-AB27-56A3-B377-B5574391E1A7}"/>
              </a:ext>
            </a:extLst>
          </p:cNvPr>
          <p:cNvSpPr txBox="1"/>
          <p:nvPr/>
        </p:nvSpPr>
        <p:spPr>
          <a:xfrm>
            <a:off x="6276977" y="4550499"/>
            <a:ext cx="5615018" cy="190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400"/>
              </a:spcBef>
            </a:pPr>
            <a:r>
              <a:rPr lang="en-US" sz="2000" dirty="0">
                <a:solidFill>
                  <a:srgbClr val="084772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084772"/>
                </a:solidFill>
                <a:latin typeface="Georgia" panose="02040502050405020303" pitchFamily="18" charset="0"/>
              </a:rPr>
              <a:t>isolved</a:t>
            </a:r>
            <a:r>
              <a:rPr lang="en-US" sz="2000" dirty="0">
                <a:solidFill>
                  <a:srgbClr val="084772"/>
                </a:solidFill>
                <a:latin typeface="Georgia" panose="02040502050405020303" pitchFamily="18" charset="0"/>
              </a:rPr>
              <a:t> Learn &amp; Grow makes learning more accessible to everyone on your team. Bring together learning in one LMS platform that is part of your HCM solution — delivered anytime, anywhere.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D0B70D-2242-A27D-4145-64A25C8FEE6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38937" y="1576385"/>
            <a:ext cx="2740231" cy="2740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52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Learn &amp; Grow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C8DF50-753C-D14C-BF33-869338812D42}"/>
              </a:ext>
            </a:extLst>
          </p:cNvPr>
          <p:cNvCxnSpPr/>
          <p:nvPr/>
        </p:nvCxnSpPr>
        <p:spPr>
          <a:xfrm>
            <a:off x="6205728" y="2852976"/>
            <a:ext cx="0" cy="3511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EDDD0D-75A6-4958-41CD-E0BFB48300F8}"/>
              </a:ext>
            </a:extLst>
          </p:cNvPr>
          <p:cNvSpPr txBox="1"/>
          <p:nvPr/>
        </p:nvSpPr>
        <p:spPr>
          <a:xfrm>
            <a:off x="687725" y="1643838"/>
            <a:ext cx="60943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E63641"/>
                </a:solidFill>
                <a:latin typeface="Open Sans"/>
                <a:ea typeface="Open Sans"/>
                <a:cs typeface="Open Sans"/>
              </a:rPr>
              <a:t>Features &amp;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85D03-E874-C81E-8B62-0ACB3650FDCA}"/>
              </a:ext>
            </a:extLst>
          </p:cNvPr>
          <p:cNvSpPr txBox="1"/>
          <p:nvPr/>
        </p:nvSpPr>
        <p:spPr>
          <a:xfrm>
            <a:off x="687725" y="2011742"/>
            <a:ext cx="5191966" cy="91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6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1600" b="0" i="0" dirty="0">
                <a:solidFill>
                  <a:srgbClr val="08477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ource, create and deliver educational content and training programs to your employees wherever they work. </a:t>
            </a:r>
            <a:endParaRPr lang="en-US" sz="1600" dirty="0">
              <a:solidFill>
                <a:srgbClr val="0847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Content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CDFB4A3-51E3-6A26-48B4-7AE8FB890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1" r="1" b="48857"/>
          <a:stretch/>
        </p:blipFill>
        <p:spPr>
          <a:xfrm>
            <a:off x="236570" y="3116591"/>
            <a:ext cx="5530831" cy="3106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7769FE-0C8B-490F-77EE-F49ED8511E97}"/>
              </a:ext>
            </a:extLst>
          </p:cNvPr>
          <p:cNvSpPr txBox="1"/>
          <p:nvPr/>
        </p:nvSpPr>
        <p:spPr>
          <a:xfrm>
            <a:off x="6782049" y="1821650"/>
            <a:ext cx="180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249AD-1F6E-D9D5-6E68-8AB34F0FD176}"/>
              </a:ext>
            </a:extLst>
          </p:cNvPr>
          <p:cNvSpPr txBox="1"/>
          <p:nvPr/>
        </p:nvSpPr>
        <p:spPr>
          <a:xfrm>
            <a:off x="6266309" y="2190982"/>
            <a:ext cx="312484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Comprehensive dashboards and reporting​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Personalized and configurable curriculum​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SCORM compliant courses​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Social learning tools and gamification elements​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Training recommendations to enhance employee learning experience​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Robust and inclusive            Content 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40C94-B054-B861-DE62-016C00091ADA}"/>
              </a:ext>
            </a:extLst>
          </p:cNvPr>
          <p:cNvSpPr txBox="1"/>
          <p:nvPr/>
        </p:nvSpPr>
        <p:spPr>
          <a:xfrm>
            <a:off x="10028052" y="1818969"/>
            <a:ext cx="132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29894-1447-D20C-8033-32610FAA6FB8}"/>
              </a:ext>
            </a:extLst>
          </p:cNvPr>
          <p:cNvSpPr txBox="1"/>
          <p:nvPr/>
        </p:nvSpPr>
        <p:spPr>
          <a:xfrm>
            <a:off x="9451732" y="2196762"/>
            <a:ext cx="2613282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Gain productivity: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encourage employees to grow personally &amp; professionally​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Improve retention: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keep employees engaged and happy with continuous learning opportunities​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Ensure compliance: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transform the way your employees learn while meeting regulatory requirements​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Increase engagement: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reward and recognize employees with digital merit badges and certifications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38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32BEC-6370-E218-E133-D1B9747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E34F7-CF61-839B-73C5-2DAC7C64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55" y="42020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57188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230f8c-5f6f-49cf-bf2a-8d0a17d041df">
      <Terms xmlns="http://schemas.microsoft.com/office/infopath/2007/PartnerControls"/>
    </lcf76f155ced4ddcb4097134ff3c332f>
    <TaxCatchAll xmlns="95988545-0ed8-4556-994e-a186896647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C3CC3F22B334BBA2A3C65F3CF0525" ma:contentTypeVersion="14" ma:contentTypeDescription="Create a new document." ma:contentTypeScope="" ma:versionID="5b8dbdd5fbd0e0ac7e9f608a8ecbd123">
  <xsd:schema xmlns:xsd="http://www.w3.org/2001/XMLSchema" xmlns:xs="http://www.w3.org/2001/XMLSchema" xmlns:p="http://schemas.microsoft.com/office/2006/metadata/properties" xmlns:ns2="fd230f8c-5f6f-49cf-bf2a-8d0a17d041df" xmlns:ns3="95988545-0ed8-4556-994e-a18689664702" targetNamespace="http://schemas.microsoft.com/office/2006/metadata/properties" ma:root="true" ma:fieldsID="cad95b6de8ab1822f823a1a115ba4d9b" ns2:_="" ns3:_="">
    <xsd:import namespace="fd230f8c-5f6f-49cf-bf2a-8d0a17d041df"/>
    <xsd:import namespace="95988545-0ed8-4556-994e-a186896647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0f8c-5f6f-49cf-bf2a-8d0a17d04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cdb39c-3932-4697-a9db-74ef5765e4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8545-0ed8-4556-994e-a186896647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e88ffd-d505-4b21-bc6d-8c2e54abadb3}" ma:internalName="TaxCatchAll" ma:showField="CatchAllData" ma:web="95988545-0ed8-4556-994e-a186896647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559D0C-91C1-4E02-A8CB-9DD4C48264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48AF03-1D83-4A71-B104-4A35C11378D7}">
  <ds:schemaRefs>
    <ds:schemaRef ds:uri="http://purl.org/dc/terms/"/>
    <ds:schemaRef ds:uri="http://schemas.microsoft.com/office/2006/metadata/properties"/>
    <ds:schemaRef ds:uri="95988545-0ed8-4556-994e-a1868966470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d230f8c-5f6f-49cf-bf2a-8d0a17d041d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10549F-16EA-44D2-8BF2-8C9E1E3B9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230f8c-5f6f-49cf-bf2a-8d0a17d041df"/>
    <ds:schemaRef ds:uri="95988545-0ed8-4556-994e-a186896647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48549</TotalTime>
  <Words>479</Words>
  <Application>Microsoft Office PowerPoint</Application>
  <PresentationFormat>Widescreen</PresentationFormat>
  <Paragraphs>71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isolved Learn &amp; Grow | Accelerate Employee Development </vt:lpstr>
      <vt:lpstr>Today’s Agenda</vt:lpstr>
      <vt:lpstr>Our Panel</vt:lpstr>
      <vt:lpstr>The Situation</vt:lpstr>
      <vt:lpstr>The Situation</vt:lpstr>
      <vt:lpstr>PowerPoint Presentation</vt:lpstr>
      <vt:lpstr>The Solution</vt:lpstr>
      <vt:lpstr>Learn &amp; Grow</vt:lpstr>
      <vt:lpstr>DEMONSTRATION</vt:lpstr>
      <vt:lpstr>isolved People Cloud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High-level Values – Content</dc:title>
  <dc:creator>nichole.thompson1@outlook.com</dc:creator>
  <cp:lastModifiedBy>Jennifer Cunio</cp:lastModifiedBy>
  <cp:revision>96</cp:revision>
  <cp:lastPrinted>2022-07-26T18:49:57Z</cp:lastPrinted>
  <dcterms:created xsi:type="dcterms:W3CDTF">2022-05-04T14:14:09Z</dcterms:created>
  <dcterms:modified xsi:type="dcterms:W3CDTF">2024-03-25T00:40:46Z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0x0101006F8C3CC3F22B334BBA2A3C65F3CF0525</vt:lpwstr>
  </property>
  <property fmtid="{D5CDD505-2E9C-101B-9397-08002B2CF9AE}" pid="3" name="MediaServiceImageTags">
    <vt:lpwstr/>
  </property>
</Properties>
</file>