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</p:sldMasterIdLst>
  <p:notesMasterIdLst>
    <p:notesMasterId r:id="rId14"/>
  </p:notesMasterIdLst>
  <p:sldIdLst>
    <p:sldId id="323" r:id="rId6"/>
    <p:sldId id="328" r:id="rId7"/>
    <p:sldId id="351" r:id="rId8"/>
    <p:sldId id="360" r:id="rId9"/>
    <p:sldId id="361" r:id="rId10"/>
    <p:sldId id="354" r:id="rId11"/>
    <p:sldId id="338" r:id="rId12"/>
    <p:sldId id="34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641"/>
    <a:srgbClr val="0066A3"/>
    <a:srgbClr val="4C94BF"/>
    <a:srgbClr val="084772"/>
    <a:srgbClr val="005A85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61" autoAdjust="0"/>
    <p:restoredTop sz="95033" autoAdjust="0"/>
  </p:normalViewPr>
  <p:slideViewPr>
    <p:cSldViewPr snapToGrid="0">
      <p:cViewPr varScale="1">
        <p:scale>
          <a:sx n="99" d="100"/>
          <a:sy n="99" d="100"/>
        </p:scale>
        <p:origin x="72" y="510"/>
      </p:cViewPr>
      <p:guideLst/>
    </p:cSldViewPr>
  </p:slideViewPr>
  <p:outlineViewPr>
    <p:cViewPr>
      <p:scale>
        <a:sx n="33" d="100"/>
        <a:sy n="33" d="100"/>
      </p:scale>
      <p:origin x="0" y="-41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ryn Weiss" userId="S::kathyweiss@commpayhr.com::32e90faa-91d9-4472-8afc-2f412132b6f7" providerId="AD" clId="Web-{159A884F-75BE-2880-3F19-2752EB262B20}"/>
    <pc:docChg chg="modSld">
      <pc:chgData name="Kathryn Weiss" userId="S::kathyweiss@commpayhr.com::32e90faa-91d9-4472-8afc-2f412132b6f7" providerId="AD" clId="Web-{159A884F-75BE-2880-3F19-2752EB262B20}" dt="2024-04-29T17:36:32.758" v="5" actId="20577"/>
      <pc:docMkLst>
        <pc:docMk/>
      </pc:docMkLst>
      <pc:sldChg chg="modSp">
        <pc:chgData name="Kathryn Weiss" userId="S::kathyweiss@commpayhr.com::32e90faa-91d9-4472-8afc-2f412132b6f7" providerId="AD" clId="Web-{159A884F-75BE-2880-3F19-2752EB262B20}" dt="2024-04-29T17:36:32.758" v="5" actId="20577"/>
        <pc:sldMkLst>
          <pc:docMk/>
          <pc:sldMk cId="3985429325" sldId="323"/>
        </pc:sldMkLst>
        <pc:spChg chg="mod">
          <ac:chgData name="Kathryn Weiss" userId="S::kathyweiss@commpayhr.com::32e90faa-91d9-4472-8afc-2f412132b6f7" providerId="AD" clId="Web-{159A884F-75BE-2880-3F19-2752EB262B20}" dt="2024-04-29T17:36:32.758" v="5" actId="20577"/>
          <ac:spMkLst>
            <pc:docMk/>
            <pc:sldMk cId="3985429325" sldId="323"/>
            <ac:spMk id="3" creationId="{C780EE7B-DFDD-E8C5-67C3-0AFE984AE90D}"/>
          </ac:spMkLst>
        </pc:spChg>
      </pc:sldChg>
    </pc:docChg>
  </pc:docChgLst>
  <pc:docChgLst>
    <pc:chgData name="Maria Fisichelli" userId="S::mariafisichelli@commpayhr.com::601ada72-8615-4f23-b81a-45ec2a673dde" providerId="AD" clId="Web-{082BBE75-37A7-133B-A3C0-9A620765C8F5}"/>
    <pc:docChg chg="modSld">
      <pc:chgData name="Maria Fisichelli" userId="S::mariafisichelli@commpayhr.com::601ada72-8615-4f23-b81a-45ec2a673dde" providerId="AD" clId="Web-{082BBE75-37A7-133B-A3C0-9A620765C8F5}" dt="2024-04-27T23:37:27.639" v="3" actId="20577"/>
      <pc:docMkLst>
        <pc:docMk/>
      </pc:docMkLst>
      <pc:sldChg chg="modSp">
        <pc:chgData name="Maria Fisichelli" userId="S::mariafisichelli@commpayhr.com::601ada72-8615-4f23-b81a-45ec2a673dde" providerId="AD" clId="Web-{082BBE75-37A7-133B-A3C0-9A620765C8F5}" dt="2024-04-27T23:36:51.935" v="1" actId="20577"/>
        <pc:sldMkLst>
          <pc:docMk/>
          <pc:sldMk cId="2971955333" sldId="328"/>
        </pc:sldMkLst>
        <pc:spChg chg="mod">
          <ac:chgData name="Maria Fisichelli" userId="S::mariafisichelli@commpayhr.com::601ada72-8615-4f23-b81a-45ec2a673dde" providerId="AD" clId="Web-{082BBE75-37A7-133B-A3C0-9A620765C8F5}" dt="2024-04-27T23:36:51.935" v="1" actId="20577"/>
          <ac:spMkLst>
            <pc:docMk/>
            <pc:sldMk cId="2971955333" sldId="328"/>
            <ac:spMk id="5" creationId="{319A244F-B0BA-7E4A-BBEA-08A31862CD72}"/>
          </ac:spMkLst>
        </pc:spChg>
      </pc:sldChg>
      <pc:sldChg chg="modSp">
        <pc:chgData name="Maria Fisichelli" userId="S::mariafisichelli@commpayhr.com::601ada72-8615-4f23-b81a-45ec2a673dde" providerId="AD" clId="Web-{082BBE75-37A7-133B-A3C0-9A620765C8F5}" dt="2024-04-27T23:37:27.639" v="3" actId="20577"/>
        <pc:sldMkLst>
          <pc:docMk/>
          <pc:sldMk cId="520110629" sldId="351"/>
        </pc:sldMkLst>
        <pc:spChg chg="mod">
          <ac:chgData name="Maria Fisichelli" userId="S::mariafisichelli@commpayhr.com::601ada72-8615-4f23-b81a-45ec2a673dde" providerId="AD" clId="Web-{082BBE75-37A7-133B-A3C0-9A620765C8F5}" dt="2024-04-27T23:37:27.639" v="3" actId="20577"/>
          <ac:spMkLst>
            <pc:docMk/>
            <pc:sldMk cId="520110629" sldId="351"/>
            <ac:spMk id="8" creationId="{DCD4B316-DA5F-DD29-DA8B-1155826B4214}"/>
          </ac:spMkLst>
        </pc:spChg>
      </pc:sldChg>
    </pc:docChg>
  </pc:docChgLst>
  <pc:docChgLst>
    <pc:chgData name="Kathryn Weiss" userId="S::kathyweiss@commpayhr.com::32e90faa-91d9-4472-8afc-2f412132b6f7" providerId="AD" clId="Web-{F5DE00B7-1677-3BCA-A39B-600D0497A5F2}"/>
    <pc:docChg chg="modSld">
      <pc:chgData name="Kathryn Weiss" userId="S::kathyweiss@commpayhr.com::32e90faa-91d9-4472-8afc-2f412132b6f7" providerId="AD" clId="Web-{F5DE00B7-1677-3BCA-A39B-600D0497A5F2}" dt="2024-05-06T18:08:11.953" v="0"/>
      <pc:docMkLst>
        <pc:docMk/>
      </pc:docMkLst>
      <pc:sldChg chg="delSp">
        <pc:chgData name="Kathryn Weiss" userId="S::kathyweiss@commpayhr.com::32e90faa-91d9-4472-8afc-2f412132b6f7" providerId="AD" clId="Web-{F5DE00B7-1677-3BCA-A39B-600D0497A5F2}" dt="2024-05-06T18:08:11.953" v="0"/>
        <pc:sldMkLst>
          <pc:docMk/>
          <pc:sldMk cId="3839513130" sldId="357"/>
        </pc:sldMkLst>
        <pc:picChg chg="del">
          <ac:chgData name="Kathryn Weiss" userId="S::kathyweiss@commpayhr.com::32e90faa-91d9-4472-8afc-2f412132b6f7" providerId="AD" clId="Web-{F5DE00B7-1677-3BCA-A39B-600D0497A5F2}" dt="2024-05-06T18:08:11.953" v="0"/>
          <ac:picMkLst>
            <pc:docMk/>
            <pc:sldMk cId="3839513130" sldId="357"/>
            <ac:picMk id="3" creationId="{70ED94A6-97C9-67C8-6568-DA000AD5B9C2}"/>
          </ac:picMkLst>
        </pc:picChg>
      </pc:sldChg>
    </pc:docChg>
  </pc:docChgLst>
  <pc:docChgLst>
    <pc:chgData name="Kathryn Weiss" userId="S::kathyweiss@commpayhr.com::32e90faa-91d9-4472-8afc-2f412132b6f7" providerId="AD" clId="Web-{8BE2B54E-0123-1B0F-9027-42FEB9F0DE79}"/>
    <pc:docChg chg="modSld">
      <pc:chgData name="Kathryn Weiss" userId="S::kathyweiss@commpayhr.com::32e90faa-91d9-4472-8afc-2f412132b6f7" providerId="AD" clId="Web-{8BE2B54E-0123-1B0F-9027-42FEB9F0DE79}" dt="2024-04-29T14:38:02.420" v="25" actId="20577"/>
      <pc:docMkLst>
        <pc:docMk/>
      </pc:docMkLst>
      <pc:sldChg chg="modSp">
        <pc:chgData name="Kathryn Weiss" userId="S::kathyweiss@commpayhr.com::32e90faa-91d9-4472-8afc-2f412132b6f7" providerId="AD" clId="Web-{8BE2B54E-0123-1B0F-9027-42FEB9F0DE79}" dt="2024-04-29T14:38:02.420" v="25" actId="20577"/>
        <pc:sldMkLst>
          <pc:docMk/>
          <pc:sldMk cId="3985429325" sldId="323"/>
        </pc:sldMkLst>
        <pc:spChg chg="mod">
          <ac:chgData name="Kathryn Weiss" userId="S::kathyweiss@commpayhr.com::32e90faa-91d9-4472-8afc-2f412132b6f7" providerId="AD" clId="Web-{8BE2B54E-0123-1B0F-9027-42FEB9F0DE79}" dt="2024-04-29T14:38:02.420" v="25" actId="20577"/>
          <ac:spMkLst>
            <pc:docMk/>
            <pc:sldMk cId="3985429325" sldId="323"/>
            <ac:spMk id="2" creationId="{FB532631-E05A-0A4F-BBF4-A49F10307FFA}"/>
          </ac:spMkLst>
        </pc:spChg>
      </pc:sldChg>
    </pc:docChg>
  </pc:docChgLst>
  <pc:docChgLst>
    <pc:chgData name="Kathryn Weiss" userId="S::kathyweiss@commpayhr.com::32e90faa-91d9-4472-8afc-2f412132b6f7" providerId="AD" clId="Web-{3E8C7507-108F-BAB4-D0E2-384937369300}"/>
    <pc:docChg chg="modSld">
      <pc:chgData name="Kathryn Weiss" userId="S::kathyweiss@commpayhr.com::32e90faa-91d9-4472-8afc-2f412132b6f7" providerId="AD" clId="Web-{3E8C7507-108F-BAB4-D0E2-384937369300}" dt="2024-04-19T20:02:55.450" v="2" actId="20577"/>
      <pc:docMkLst>
        <pc:docMk/>
      </pc:docMkLst>
      <pc:sldChg chg="modSp">
        <pc:chgData name="Kathryn Weiss" userId="S::kathyweiss@commpayhr.com::32e90faa-91d9-4472-8afc-2f412132b6f7" providerId="AD" clId="Web-{3E8C7507-108F-BAB4-D0E2-384937369300}" dt="2024-04-19T20:02:55.450" v="2" actId="20577"/>
        <pc:sldMkLst>
          <pc:docMk/>
          <pc:sldMk cId="520110629" sldId="351"/>
        </pc:sldMkLst>
        <pc:spChg chg="mod">
          <ac:chgData name="Kathryn Weiss" userId="S::kathyweiss@commpayhr.com::32e90faa-91d9-4472-8afc-2f412132b6f7" providerId="AD" clId="Web-{3E8C7507-108F-BAB4-D0E2-384937369300}" dt="2024-04-19T20:02:36.387" v="0" actId="20577"/>
          <ac:spMkLst>
            <pc:docMk/>
            <pc:sldMk cId="520110629" sldId="351"/>
            <ac:spMk id="6" creationId="{454F3BA1-44A6-7091-97FB-30BFEC7DA9FA}"/>
          </ac:spMkLst>
        </pc:spChg>
        <pc:spChg chg="mod">
          <ac:chgData name="Kathryn Weiss" userId="S::kathyweiss@commpayhr.com::32e90faa-91d9-4472-8afc-2f412132b6f7" providerId="AD" clId="Web-{3E8C7507-108F-BAB4-D0E2-384937369300}" dt="2024-04-19T20:02:44.638" v="1" actId="20577"/>
          <ac:spMkLst>
            <pc:docMk/>
            <pc:sldMk cId="520110629" sldId="351"/>
            <ac:spMk id="7" creationId="{B1B5775D-AEFA-A480-51AA-CC376A9D5810}"/>
          </ac:spMkLst>
        </pc:spChg>
        <pc:spChg chg="mod">
          <ac:chgData name="Kathryn Weiss" userId="S::kathyweiss@commpayhr.com::32e90faa-91d9-4472-8afc-2f412132b6f7" providerId="AD" clId="Web-{3E8C7507-108F-BAB4-D0E2-384937369300}" dt="2024-04-19T20:02:55.450" v="2" actId="20577"/>
          <ac:spMkLst>
            <pc:docMk/>
            <pc:sldMk cId="520110629" sldId="351"/>
            <ac:spMk id="8" creationId="{DCD4B316-DA5F-DD29-DA8B-1155826B421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AC9A44-0E9A-4E60-BDD9-913AB24ED0C3}" type="doc">
      <dgm:prSet loTypeId="urn:microsoft.com/office/officeart/2005/8/layout/list1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0C3A11D-4FD6-4D5F-95A9-95F4F3512737}">
      <dgm:prSet/>
      <dgm:spPr>
        <a:solidFill>
          <a:srgbClr val="0066A3"/>
        </a:solidFill>
      </dgm:spPr>
      <dgm:t>
        <a:bodyPr/>
        <a:lstStyle/>
        <a:p>
          <a:pPr>
            <a:defRPr b="1"/>
          </a:pPr>
          <a:r>
            <a:rPr lang="en-US" b="0" i="0" u="none" strike="noStrike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Configurable Approval Workflow</a:t>
          </a:r>
        </a:p>
      </dgm:t>
    </dgm:pt>
    <dgm:pt modelId="{4356A330-E9D9-4D05-BA51-46D6AEF56641}" type="parTrans" cxnId="{4EB922EC-43F0-48AA-A92E-2EEB633FFF48}">
      <dgm:prSet/>
      <dgm:spPr/>
      <dgm:t>
        <a:bodyPr/>
        <a:lstStyle/>
        <a:p>
          <a:endParaRPr lang="en-US"/>
        </a:p>
      </dgm:t>
    </dgm:pt>
    <dgm:pt modelId="{969789AB-7FF6-4074-B7D3-F4092749938D}" type="sibTrans" cxnId="{4EB922EC-43F0-48AA-A92E-2EEB633FFF48}">
      <dgm:prSet/>
      <dgm:spPr/>
      <dgm:t>
        <a:bodyPr/>
        <a:lstStyle/>
        <a:p>
          <a:endParaRPr lang="en-US"/>
        </a:p>
      </dgm:t>
    </dgm:pt>
    <dgm:pt modelId="{A7EED358-F383-4E36-A69C-22D54F055787}">
      <dgm:prSet/>
      <dgm:spPr>
        <a:solidFill>
          <a:srgbClr val="0066A3"/>
        </a:solidFill>
      </dgm:spPr>
      <dgm:t>
        <a:bodyPr/>
        <a:lstStyle/>
        <a:p>
          <a:pPr>
            <a:defRPr b="1"/>
          </a:pPr>
          <a:r>
            <a:rPr lang="en-US" b="0" i="0" u="none" strike="noStrike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Consolidate Expenses for </a:t>
          </a:r>
          <a:r>
            <a:rPr lang="en-US" b="0" i="0" u="none" strike="noStrike" dirty="0">
              <a:effectLst/>
              <a:highlight>
                <a:srgbClr val="0066A3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Payment</a:t>
          </a:r>
        </a:p>
      </dgm:t>
    </dgm:pt>
    <dgm:pt modelId="{7EE6353B-43C6-4251-ABD0-A260F26616F3}" type="parTrans" cxnId="{BAB6B419-B269-464A-B5A1-F7C213DB9D23}">
      <dgm:prSet/>
      <dgm:spPr/>
      <dgm:t>
        <a:bodyPr/>
        <a:lstStyle/>
        <a:p>
          <a:endParaRPr lang="en-US"/>
        </a:p>
      </dgm:t>
    </dgm:pt>
    <dgm:pt modelId="{E3920D2C-278C-4914-A1A1-0064435294CC}" type="sibTrans" cxnId="{BAB6B419-B269-464A-B5A1-F7C213DB9D23}">
      <dgm:prSet/>
      <dgm:spPr/>
      <dgm:t>
        <a:bodyPr/>
        <a:lstStyle/>
        <a:p>
          <a:endParaRPr lang="en-US"/>
        </a:p>
      </dgm:t>
    </dgm:pt>
    <dgm:pt modelId="{C9022AAB-4DEB-4216-8EFA-8868DB013A4A}">
      <dgm:prSet/>
      <dgm:spPr>
        <a:solidFill>
          <a:srgbClr val="0066A3"/>
        </a:solidFill>
      </dgm:spPr>
      <dgm:t>
        <a:bodyPr/>
        <a:lstStyle/>
        <a:p>
          <a:pPr>
            <a:defRPr b="1"/>
          </a:pPr>
          <a:r>
            <a:rPr lang="en-US" b="0" i="0" u="none" strike="noStrike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Customizable Expense Types</a:t>
          </a:r>
        </a:p>
      </dgm:t>
    </dgm:pt>
    <dgm:pt modelId="{012EB54F-D5DD-45C2-B5C8-7A006E977E54}" type="parTrans" cxnId="{865D9F6F-7709-4DE8-B219-F246FEF0A9A2}">
      <dgm:prSet/>
      <dgm:spPr/>
      <dgm:t>
        <a:bodyPr/>
        <a:lstStyle/>
        <a:p>
          <a:endParaRPr lang="en-US"/>
        </a:p>
      </dgm:t>
    </dgm:pt>
    <dgm:pt modelId="{20D2DD1F-6D3E-46BE-9502-D2F644FDC5C0}" type="sibTrans" cxnId="{865D9F6F-7709-4DE8-B219-F246FEF0A9A2}">
      <dgm:prSet/>
      <dgm:spPr/>
      <dgm:t>
        <a:bodyPr/>
        <a:lstStyle/>
        <a:p>
          <a:endParaRPr lang="en-US"/>
        </a:p>
      </dgm:t>
    </dgm:pt>
    <dgm:pt modelId="{3E7CEDA0-F7B6-4F08-ABCD-BE76FF94B29F}">
      <dgm:prSet/>
      <dgm:spPr>
        <a:solidFill>
          <a:srgbClr val="0066A3"/>
        </a:solidFill>
      </dgm:spPr>
      <dgm:t>
        <a:bodyPr/>
        <a:lstStyle/>
        <a:p>
          <a:pPr>
            <a:defRPr b="1"/>
          </a:pPr>
          <a:r>
            <a:rPr lang="en-US" b="0" i="0" u="none" strike="noStrike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Entry Shortcuts - Trip and Guest</a:t>
          </a:r>
        </a:p>
      </dgm:t>
    </dgm:pt>
    <dgm:pt modelId="{81C69C2B-FD08-4188-AF7F-B3423967C5C8}" type="parTrans" cxnId="{9128CC9C-4507-42D3-A6FC-6A0960C45B57}">
      <dgm:prSet/>
      <dgm:spPr/>
      <dgm:t>
        <a:bodyPr/>
        <a:lstStyle/>
        <a:p>
          <a:endParaRPr lang="en-US"/>
        </a:p>
      </dgm:t>
    </dgm:pt>
    <dgm:pt modelId="{80622023-51DF-4846-8C2A-D11CF86CC3FD}" type="sibTrans" cxnId="{9128CC9C-4507-42D3-A6FC-6A0960C45B57}">
      <dgm:prSet/>
      <dgm:spPr/>
      <dgm:t>
        <a:bodyPr/>
        <a:lstStyle/>
        <a:p>
          <a:endParaRPr lang="en-US"/>
        </a:p>
      </dgm:t>
    </dgm:pt>
    <dgm:pt modelId="{E990D3D6-B676-48C0-9896-373329653961}">
      <dgm:prSet/>
      <dgm:spPr>
        <a:solidFill>
          <a:srgbClr val="0066A3"/>
        </a:solidFill>
      </dgm:spPr>
      <dgm:t>
        <a:bodyPr/>
        <a:lstStyle/>
        <a:p>
          <a:pPr>
            <a:defRPr b="1"/>
          </a:pPr>
          <a:r>
            <a:rPr lang="en-US" b="0" i="0" u="none" strike="noStrike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Multi-Country/Currency Support</a:t>
          </a:r>
        </a:p>
      </dgm:t>
    </dgm:pt>
    <dgm:pt modelId="{B2A78F94-A021-4649-BA72-13454BF79EED}" type="parTrans" cxnId="{505EF590-C517-4D51-92C4-15CC3029A66B}">
      <dgm:prSet/>
      <dgm:spPr/>
      <dgm:t>
        <a:bodyPr/>
        <a:lstStyle/>
        <a:p>
          <a:endParaRPr lang="en-US"/>
        </a:p>
      </dgm:t>
    </dgm:pt>
    <dgm:pt modelId="{9A1A29A4-9A6C-4420-964E-0C58069FD41E}" type="sibTrans" cxnId="{505EF590-C517-4D51-92C4-15CC3029A66B}">
      <dgm:prSet/>
      <dgm:spPr/>
      <dgm:t>
        <a:bodyPr/>
        <a:lstStyle/>
        <a:p>
          <a:endParaRPr lang="en-US"/>
        </a:p>
      </dgm:t>
    </dgm:pt>
    <dgm:pt modelId="{9ACE5775-E1E4-4626-B95A-2039AD5A9B12}">
      <dgm:prSet/>
      <dgm:spPr>
        <a:solidFill>
          <a:srgbClr val="0066A3"/>
        </a:solidFill>
      </dgm:spPr>
      <dgm:t>
        <a:bodyPr/>
        <a:lstStyle/>
        <a:p>
          <a:pPr>
            <a:defRPr b="1"/>
          </a:pPr>
          <a:r>
            <a:rPr lang="en-US" b="0" i="0" u="none" strike="noStrike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Receipt Images and Attachments</a:t>
          </a:r>
        </a:p>
      </dgm:t>
    </dgm:pt>
    <dgm:pt modelId="{41E92859-6AA6-4150-9C36-C2A7AF5FE7D5}" type="parTrans" cxnId="{602CD5E3-8AC9-47D7-9790-5575AB7E0E2C}">
      <dgm:prSet/>
      <dgm:spPr/>
      <dgm:t>
        <a:bodyPr/>
        <a:lstStyle/>
        <a:p>
          <a:endParaRPr lang="en-US"/>
        </a:p>
      </dgm:t>
    </dgm:pt>
    <dgm:pt modelId="{253C1AD3-74DB-4A1F-96BC-AAE462450904}" type="sibTrans" cxnId="{602CD5E3-8AC9-47D7-9790-5575AB7E0E2C}">
      <dgm:prSet/>
      <dgm:spPr/>
      <dgm:t>
        <a:bodyPr/>
        <a:lstStyle/>
        <a:p>
          <a:endParaRPr lang="en-US"/>
        </a:p>
      </dgm:t>
    </dgm:pt>
    <dgm:pt modelId="{D373CD6D-0123-4BD5-9706-BFA92AF38AA3}">
      <dgm:prSet/>
      <dgm:spPr>
        <a:solidFill>
          <a:srgbClr val="0066A3"/>
        </a:solidFill>
      </dgm:spPr>
      <dgm:t>
        <a:bodyPr/>
        <a:lstStyle/>
        <a:p>
          <a:pPr>
            <a:defRPr b="1"/>
          </a:pPr>
          <a:r>
            <a:rPr lang="en-US" b="0" i="0" u="none" strike="noStrike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Analysis Dashboards and Reports</a:t>
          </a:r>
          <a:endParaRPr lang="en-US" b="1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67AE9F3-18B5-46CE-B11C-F41F1DCE202C}" type="sibTrans" cxnId="{4299FF73-2FA6-4910-B0EC-98EDEDC7B2AD}">
      <dgm:prSet phldrT="1" phldr="0"/>
      <dgm:spPr/>
      <dgm:t>
        <a:bodyPr/>
        <a:lstStyle/>
        <a:p>
          <a:endParaRPr lang="en-US" dirty="0">
            <a:latin typeface="Manrope" pitchFamily="2" charset="0"/>
          </a:endParaRPr>
        </a:p>
      </dgm:t>
    </dgm:pt>
    <dgm:pt modelId="{A891E5EE-724A-414B-A6BC-66B649D38299}" type="parTrans" cxnId="{4299FF73-2FA6-4910-B0EC-98EDEDC7B2AD}">
      <dgm:prSet/>
      <dgm:spPr/>
      <dgm:t>
        <a:bodyPr/>
        <a:lstStyle/>
        <a:p>
          <a:endParaRPr lang="en-US">
            <a:latin typeface="Manrope" pitchFamily="2" charset="0"/>
          </a:endParaRPr>
        </a:p>
      </dgm:t>
    </dgm:pt>
    <dgm:pt modelId="{BCBB36C8-D67E-40F0-A748-1E3DBBE893EB}" type="pres">
      <dgm:prSet presAssocID="{E4AC9A44-0E9A-4E60-BDD9-913AB24ED0C3}" presName="linear" presStyleCnt="0">
        <dgm:presLayoutVars>
          <dgm:dir/>
          <dgm:animLvl val="lvl"/>
          <dgm:resizeHandles val="exact"/>
        </dgm:presLayoutVars>
      </dgm:prSet>
      <dgm:spPr/>
    </dgm:pt>
    <dgm:pt modelId="{F6F46FCF-8D1C-48F5-93B9-E3A608DF16E7}" type="pres">
      <dgm:prSet presAssocID="{D373CD6D-0123-4BD5-9706-BFA92AF38AA3}" presName="parentLin" presStyleCnt="0"/>
      <dgm:spPr/>
    </dgm:pt>
    <dgm:pt modelId="{B0F3DBE6-9939-45E4-9F33-DA6F5C1F3544}" type="pres">
      <dgm:prSet presAssocID="{D373CD6D-0123-4BD5-9706-BFA92AF38AA3}" presName="parentLeftMargin" presStyleLbl="node1" presStyleIdx="0" presStyleCnt="7"/>
      <dgm:spPr/>
    </dgm:pt>
    <dgm:pt modelId="{D2DFFD6F-0321-42AC-94E0-40A88EEB28F7}" type="pres">
      <dgm:prSet presAssocID="{D373CD6D-0123-4BD5-9706-BFA92AF38AA3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15940BAD-6E86-4323-B228-75D59984318C}" type="pres">
      <dgm:prSet presAssocID="{D373CD6D-0123-4BD5-9706-BFA92AF38AA3}" presName="negativeSpace" presStyleCnt="0"/>
      <dgm:spPr/>
    </dgm:pt>
    <dgm:pt modelId="{B9008C8E-129F-4241-B30C-895763FFAAEA}" type="pres">
      <dgm:prSet presAssocID="{D373CD6D-0123-4BD5-9706-BFA92AF38AA3}" presName="childText" presStyleLbl="conFgAcc1" presStyleIdx="0" presStyleCnt="7" custLinFactY="32054" custLinFactNeighborX="5141" custLinFactNeighborY="100000">
        <dgm:presLayoutVars>
          <dgm:bulletEnabled val="1"/>
        </dgm:presLayoutVars>
      </dgm:prSet>
      <dgm:spPr/>
    </dgm:pt>
    <dgm:pt modelId="{58D5FDC4-EF93-4F9E-B85A-5FCCC4B0F0F2}" type="pres">
      <dgm:prSet presAssocID="{767AE9F3-18B5-46CE-B11C-F41F1DCE202C}" presName="spaceBetweenRectangles" presStyleCnt="0"/>
      <dgm:spPr/>
    </dgm:pt>
    <dgm:pt modelId="{817DF25A-ADD5-44F5-B3CC-F3CC6ED38B11}" type="pres">
      <dgm:prSet presAssocID="{C0C3A11D-4FD6-4D5F-95A9-95F4F3512737}" presName="parentLin" presStyleCnt="0"/>
      <dgm:spPr/>
    </dgm:pt>
    <dgm:pt modelId="{6115776F-1B72-4A9E-B97E-05D6325B40DE}" type="pres">
      <dgm:prSet presAssocID="{C0C3A11D-4FD6-4D5F-95A9-95F4F3512737}" presName="parentLeftMargin" presStyleLbl="node1" presStyleIdx="0" presStyleCnt="7"/>
      <dgm:spPr/>
    </dgm:pt>
    <dgm:pt modelId="{C3140C53-B13D-4CF5-B40F-610044E640B2}" type="pres">
      <dgm:prSet presAssocID="{C0C3A11D-4FD6-4D5F-95A9-95F4F3512737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D7551F6A-E24E-4982-A279-1B3A3F8B7B43}" type="pres">
      <dgm:prSet presAssocID="{C0C3A11D-4FD6-4D5F-95A9-95F4F3512737}" presName="negativeSpace" presStyleCnt="0"/>
      <dgm:spPr/>
    </dgm:pt>
    <dgm:pt modelId="{E1429B77-AA95-4100-B955-0F79867A33AB}" type="pres">
      <dgm:prSet presAssocID="{C0C3A11D-4FD6-4D5F-95A9-95F4F3512737}" presName="childText" presStyleLbl="conFgAcc1" presStyleIdx="1" presStyleCnt="7" custLinFactY="-23826" custLinFactNeighborX="-3534" custLinFactNeighborY="-100000">
        <dgm:presLayoutVars>
          <dgm:bulletEnabled val="1"/>
        </dgm:presLayoutVars>
      </dgm:prSet>
      <dgm:spPr>
        <a:ln>
          <a:solidFill>
            <a:srgbClr val="E63641"/>
          </a:solidFill>
        </a:ln>
      </dgm:spPr>
    </dgm:pt>
    <dgm:pt modelId="{BB2CE4BF-4C88-439D-91D4-947F1FCF4717}" type="pres">
      <dgm:prSet presAssocID="{969789AB-7FF6-4074-B7D3-F4092749938D}" presName="spaceBetweenRectangles" presStyleCnt="0"/>
      <dgm:spPr/>
    </dgm:pt>
    <dgm:pt modelId="{9AFC8CB3-CBAB-4089-ADEF-4E5FB366A358}" type="pres">
      <dgm:prSet presAssocID="{A7EED358-F383-4E36-A69C-22D54F055787}" presName="parentLin" presStyleCnt="0"/>
      <dgm:spPr/>
    </dgm:pt>
    <dgm:pt modelId="{FF255E23-12DA-4CEA-9641-730BD24D8E6F}" type="pres">
      <dgm:prSet presAssocID="{A7EED358-F383-4E36-A69C-22D54F055787}" presName="parentLeftMargin" presStyleLbl="node1" presStyleIdx="1" presStyleCnt="7"/>
      <dgm:spPr/>
    </dgm:pt>
    <dgm:pt modelId="{51610B28-88E3-45C7-967A-D0D6F5661A5E}" type="pres">
      <dgm:prSet presAssocID="{A7EED358-F383-4E36-A69C-22D54F055787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DF0212ED-9C79-480F-9AAD-EE2EEB4514E8}" type="pres">
      <dgm:prSet presAssocID="{A7EED358-F383-4E36-A69C-22D54F055787}" presName="negativeSpace" presStyleCnt="0"/>
      <dgm:spPr/>
    </dgm:pt>
    <dgm:pt modelId="{F92B23F4-FFA6-406E-95B4-C95076259BC8}" type="pres">
      <dgm:prSet presAssocID="{A7EED358-F383-4E36-A69C-22D54F055787}" presName="childText" presStyleLbl="conFgAcc1" presStyleIdx="2" presStyleCnt="7">
        <dgm:presLayoutVars>
          <dgm:bulletEnabled val="1"/>
        </dgm:presLayoutVars>
      </dgm:prSet>
      <dgm:spPr/>
    </dgm:pt>
    <dgm:pt modelId="{558E7F61-FB7B-4DC7-BEBD-4F3FDCEB8CF5}" type="pres">
      <dgm:prSet presAssocID="{E3920D2C-278C-4914-A1A1-0064435294CC}" presName="spaceBetweenRectangles" presStyleCnt="0"/>
      <dgm:spPr/>
    </dgm:pt>
    <dgm:pt modelId="{99F54819-3BD4-4BC5-A210-FFFCD20CD7F6}" type="pres">
      <dgm:prSet presAssocID="{C9022AAB-4DEB-4216-8EFA-8868DB013A4A}" presName="parentLin" presStyleCnt="0"/>
      <dgm:spPr/>
    </dgm:pt>
    <dgm:pt modelId="{72BBCA32-5EF4-472E-8744-27F01EAF3F09}" type="pres">
      <dgm:prSet presAssocID="{C9022AAB-4DEB-4216-8EFA-8868DB013A4A}" presName="parentLeftMargin" presStyleLbl="node1" presStyleIdx="2" presStyleCnt="7"/>
      <dgm:spPr/>
    </dgm:pt>
    <dgm:pt modelId="{A128DF1F-577C-4B41-A4F5-233A3248B207}" type="pres">
      <dgm:prSet presAssocID="{C9022AAB-4DEB-4216-8EFA-8868DB013A4A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195ADC1C-5271-40AB-8A51-0E5A6955B4DF}" type="pres">
      <dgm:prSet presAssocID="{C9022AAB-4DEB-4216-8EFA-8868DB013A4A}" presName="negativeSpace" presStyleCnt="0"/>
      <dgm:spPr/>
    </dgm:pt>
    <dgm:pt modelId="{C748A3F6-4EC6-4AB4-9A2B-D3797A4631F0}" type="pres">
      <dgm:prSet presAssocID="{C9022AAB-4DEB-4216-8EFA-8868DB013A4A}" presName="childText" presStyleLbl="conFgAcc1" presStyleIdx="3" presStyleCnt="7">
        <dgm:presLayoutVars>
          <dgm:bulletEnabled val="1"/>
        </dgm:presLayoutVars>
      </dgm:prSet>
      <dgm:spPr/>
    </dgm:pt>
    <dgm:pt modelId="{5CBF6ECD-B51D-47BC-AE15-367515DFFB04}" type="pres">
      <dgm:prSet presAssocID="{20D2DD1F-6D3E-46BE-9502-D2F644FDC5C0}" presName="spaceBetweenRectangles" presStyleCnt="0"/>
      <dgm:spPr/>
    </dgm:pt>
    <dgm:pt modelId="{FC14F8A1-662E-47FD-B44F-A3043CEE15D5}" type="pres">
      <dgm:prSet presAssocID="{3E7CEDA0-F7B6-4F08-ABCD-BE76FF94B29F}" presName="parentLin" presStyleCnt="0"/>
      <dgm:spPr/>
    </dgm:pt>
    <dgm:pt modelId="{C0950CDB-9BBD-4750-83EB-6DA63C45826F}" type="pres">
      <dgm:prSet presAssocID="{3E7CEDA0-F7B6-4F08-ABCD-BE76FF94B29F}" presName="parentLeftMargin" presStyleLbl="node1" presStyleIdx="3" presStyleCnt="7"/>
      <dgm:spPr/>
    </dgm:pt>
    <dgm:pt modelId="{5A29F944-DFF4-4D03-BF7F-D5E775995315}" type="pres">
      <dgm:prSet presAssocID="{3E7CEDA0-F7B6-4F08-ABCD-BE76FF94B29F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7BC90F13-F703-46A7-BD47-C84556E5AB81}" type="pres">
      <dgm:prSet presAssocID="{3E7CEDA0-F7B6-4F08-ABCD-BE76FF94B29F}" presName="negativeSpace" presStyleCnt="0"/>
      <dgm:spPr/>
    </dgm:pt>
    <dgm:pt modelId="{12ACD83E-20DE-4A1A-824D-DF6F6EE7DF4A}" type="pres">
      <dgm:prSet presAssocID="{3E7CEDA0-F7B6-4F08-ABCD-BE76FF94B29F}" presName="childText" presStyleLbl="conFgAcc1" presStyleIdx="4" presStyleCnt="7">
        <dgm:presLayoutVars>
          <dgm:bulletEnabled val="1"/>
        </dgm:presLayoutVars>
      </dgm:prSet>
      <dgm:spPr/>
    </dgm:pt>
    <dgm:pt modelId="{57959BB2-B6A2-44AE-9114-83D2FA5F8561}" type="pres">
      <dgm:prSet presAssocID="{80622023-51DF-4846-8C2A-D11CF86CC3FD}" presName="spaceBetweenRectangles" presStyleCnt="0"/>
      <dgm:spPr/>
    </dgm:pt>
    <dgm:pt modelId="{5EF5D24E-0D49-4504-8D52-2A498B337D0B}" type="pres">
      <dgm:prSet presAssocID="{E990D3D6-B676-48C0-9896-373329653961}" presName="parentLin" presStyleCnt="0"/>
      <dgm:spPr/>
    </dgm:pt>
    <dgm:pt modelId="{D3679A19-1A8A-4C69-A275-B7F39A3F20C4}" type="pres">
      <dgm:prSet presAssocID="{E990D3D6-B676-48C0-9896-373329653961}" presName="parentLeftMargin" presStyleLbl="node1" presStyleIdx="4" presStyleCnt="7"/>
      <dgm:spPr/>
    </dgm:pt>
    <dgm:pt modelId="{56586541-476B-4753-B48E-F3C5321FDF8F}" type="pres">
      <dgm:prSet presAssocID="{E990D3D6-B676-48C0-9896-373329653961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3825E291-C788-4EEE-B7D6-C16EBDBAFE2A}" type="pres">
      <dgm:prSet presAssocID="{E990D3D6-B676-48C0-9896-373329653961}" presName="negativeSpace" presStyleCnt="0"/>
      <dgm:spPr/>
    </dgm:pt>
    <dgm:pt modelId="{F648436A-B3C2-46C0-ACD4-22F224784D67}" type="pres">
      <dgm:prSet presAssocID="{E990D3D6-B676-48C0-9896-373329653961}" presName="childText" presStyleLbl="conFgAcc1" presStyleIdx="5" presStyleCnt="7">
        <dgm:presLayoutVars>
          <dgm:bulletEnabled val="1"/>
        </dgm:presLayoutVars>
      </dgm:prSet>
      <dgm:spPr/>
    </dgm:pt>
    <dgm:pt modelId="{D1CF85E0-D894-40E2-9AE3-D47DA55DC4A3}" type="pres">
      <dgm:prSet presAssocID="{9A1A29A4-9A6C-4420-964E-0C58069FD41E}" presName="spaceBetweenRectangles" presStyleCnt="0"/>
      <dgm:spPr/>
    </dgm:pt>
    <dgm:pt modelId="{29111B39-1778-46B3-BEF9-0D95F427507A}" type="pres">
      <dgm:prSet presAssocID="{9ACE5775-E1E4-4626-B95A-2039AD5A9B12}" presName="parentLin" presStyleCnt="0"/>
      <dgm:spPr/>
    </dgm:pt>
    <dgm:pt modelId="{420337F9-ECB4-48EF-B81C-B02D9D03FDCD}" type="pres">
      <dgm:prSet presAssocID="{9ACE5775-E1E4-4626-B95A-2039AD5A9B12}" presName="parentLeftMargin" presStyleLbl="node1" presStyleIdx="5" presStyleCnt="7"/>
      <dgm:spPr/>
    </dgm:pt>
    <dgm:pt modelId="{A8C4B8AC-C58F-4173-AE8D-8CFC8F18E078}" type="pres">
      <dgm:prSet presAssocID="{9ACE5775-E1E4-4626-B95A-2039AD5A9B12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F536F7BE-19A6-42AA-BAD8-47245FBC98DE}" type="pres">
      <dgm:prSet presAssocID="{9ACE5775-E1E4-4626-B95A-2039AD5A9B12}" presName="negativeSpace" presStyleCnt="0"/>
      <dgm:spPr/>
    </dgm:pt>
    <dgm:pt modelId="{FA907DB7-FD96-46D1-8939-ADD1046C1927}" type="pres">
      <dgm:prSet presAssocID="{9ACE5775-E1E4-4626-B95A-2039AD5A9B12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FA4A780E-2673-42B2-9A7D-A340AA37B40D}" type="presOf" srcId="{C0C3A11D-4FD6-4D5F-95A9-95F4F3512737}" destId="{6115776F-1B72-4A9E-B97E-05D6325B40DE}" srcOrd="0" destOrd="0" presId="urn:microsoft.com/office/officeart/2005/8/layout/list1"/>
    <dgm:cxn modelId="{99110711-27DC-48CA-B8C6-5F25D699B9A2}" type="presOf" srcId="{D373CD6D-0123-4BD5-9706-BFA92AF38AA3}" destId="{B0F3DBE6-9939-45E4-9F33-DA6F5C1F3544}" srcOrd="0" destOrd="0" presId="urn:microsoft.com/office/officeart/2005/8/layout/list1"/>
    <dgm:cxn modelId="{0BA58813-EDD6-4C9A-88FD-C04FE295C14F}" type="presOf" srcId="{3E7CEDA0-F7B6-4F08-ABCD-BE76FF94B29F}" destId="{5A29F944-DFF4-4D03-BF7F-D5E775995315}" srcOrd="1" destOrd="0" presId="urn:microsoft.com/office/officeart/2005/8/layout/list1"/>
    <dgm:cxn modelId="{BAB6B419-B269-464A-B5A1-F7C213DB9D23}" srcId="{E4AC9A44-0E9A-4E60-BDD9-913AB24ED0C3}" destId="{A7EED358-F383-4E36-A69C-22D54F055787}" srcOrd="2" destOrd="0" parTransId="{7EE6353B-43C6-4251-ABD0-A260F26616F3}" sibTransId="{E3920D2C-278C-4914-A1A1-0064435294CC}"/>
    <dgm:cxn modelId="{A71CFB30-E1D5-448A-9FA8-66281086EDF3}" type="presOf" srcId="{E4AC9A44-0E9A-4E60-BDD9-913AB24ED0C3}" destId="{BCBB36C8-D67E-40F0-A748-1E3DBBE893EB}" srcOrd="0" destOrd="0" presId="urn:microsoft.com/office/officeart/2005/8/layout/list1"/>
    <dgm:cxn modelId="{18D39B31-86AA-4798-997E-3A2D3B4E0BC9}" type="presOf" srcId="{C9022AAB-4DEB-4216-8EFA-8868DB013A4A}" destId="{72BBCA32-5EF4-472E-8744-27F01EAF3F09}" srcOrd="0" destOrd="0" presId="urn:microsoft.com/office/officeart/2005/8/layout/list1"/>
    <dgm:cxn modelId="{07C94F37-37F1-4EE6-BA36-3466282DA031}" type="presOf" srcId="{C9022AAB-4DEB-4216-8EFA-8868DB013A4A}" destId="{A128DF1F-577C-4B41-A4F5-233A3248B207}" srcOrd="1" destOrd="0" presId="urn:microsoft.com/office/officeart/2005/8/layout/list1"/>
    <dgm:cxn modelId="{A0302065-072B-48EC-BAE9-7193A0E1AAA0}" type="presOf" srcId="{3E7CEDA0-F7B6-4F08-ABCD-BE76FF94B29F}" destId="{C0950CDB-9BBD-4750-83EB-6DA63C45826F}" srcOrd="0" destOrd="0" presId="urn:microsoft.com/office/officeart/2005/8/layout/list1"/>
    <dgm:cxn modelId="{699EBA6B-6055-47D5-9E16-9EE33BC39E2A}" type="presOf" srcId="{E990D3D6-B676-48C0-9896-373329653961}" destId="{D3679A19-1A8A-4C69-A275-B7F39A3F20C4}" srcOrd="0" destOrd="0" presId="urn:microsoft.com/office/officeart/2005/8/layout/list1"/>
    <dgm:cxn modelId="{865D9F6F-7709-4DE8-B219-F246FEF0A9A2}" srcId="{E4AC9A44-0E9A-4E60-BDD9-913AB24ED0C3}" destId="{C9022AAB-4DEB-4216-8EFA-8868DB013A4A}" srcOrd="3" destOrd="0" parTransId="{012EB54F-D5DD-45C2-B5C8-7A006E977E54}" sibTransId="{20D2DD1F-6D3E-46BE-9502-D2F644FDC5C0}"/>
    <dgm:cxn modelId="{4299FF73-2FA6-4910-B0EC-98EDEDC7B2AD}" srcId="{E4AC9A44-0E9A-4E60-BDD9-913AB24ED0C3}" destId="{D373CD6D-0123-4BD5-9706-BFA92AF38AA3}" srcOrd="0" destOrd="0" parTransId="{A891E5EE-724A-414B-A6BC-66B649D38299}" sibTransId="{767AE9F3-18B5-46CE-B11C-F41F1DCE202C}"/>
    <dgm:cxn modelId="{95C2867B-73A0-4C76-8313-DD55590FDDF8}" type="presOf" srcId="{9ACE5775-E1E4-4626-B95A-2039AD5A9B12}" destId="{A8C4B8AC-C58F-4173-AE8D-8CFC8F18E078}" srcOrd="1" destOrd="0" presId="urn:microsoft.com/office/officeart/2005/8/layout/list1"/>
    <dgm:cxn modelId="{45A38988-2C44-49B5-BED9-4D9B89C59D1D}" type="presOf" srcId="{A7EED358-F383-4E36-A69C-22D54F055787}" destId="{51610B28-88E3-45C7-967A-D0D6F5661A5E}" srcOrd="1" destOrd="0" presId="urn:microsoft.com/office/officeart/2005/8/layout/list1"/>
    <dgm:cxn modelId="{505EF590-C517-4D51-92C4-15CC3029A66B}" srcId="{E4AC9A44-0E9A-4E60-BDD9-913AB24ED0C3}" destId="{E990D3D6-B676-48C0-9896-373329653961}" srcOrd="5" destOrd="0" parTransId="{B2A78F94-A021-4649-BA72-13454BF79EED}" sibTransId="{9A1A29A4-9A6C-4420-964E-0C58069FD41E}"/>
    <dgm:cxn modelId="{9128CC9C-4507-42D3-A6FC-6A0960C45B57}" srcId="{E4AC9A44-0E9A-4E60-BDD9-913AB24ED0C3}" destId="{3E7CEDA0-F7B6-4F08-ABCD-BE76FF94B29F}" srcOrd="4" destOrd="0" parTransId="{81C69C2B-FD08-4188-AF7F-B3423967C5C8}" sibTransId="{80622023-51DF-4846-8C2A-D11CF86CC3FD}"/>
    <dgm:cxn modelId="{E94853DC-723F-4B52-886A-130A9E2F6B1D}" type="presOf" srcId="{C0C3A11D-4FD6-4D5F-95A9-95F4F3512737}" destId="{C3140C53-B13D-4CF5-B40F-610044E640B2}" srcOrd="1" destOrd="0" presId="urn:microsoft.com/office/officeart/2005/8/layout/list1"/>
    <dgm:cxn modelId="{602CD5E3-8AC9-47D7-9790-5575AB7E0E2C}" srcId="{E4AC9A44-0E9A-4E60-BDD9-913AB24ED0C3}" destId="{9ACE5775-E1E4-4626-B95A-2039AD5A9B12}" srcOrd="6" destOrd="0" parTransId="{41E92859-6AA6-4150-9C36-C2A7AF5FE7D5}" sibTransId="{253C1AD3-74DB-4A1F-96BC-AAE462450904}"/>
    <dgm:cxn modelId="{37D86DE8-7F84-46C6-9059-61EB2956BA47}" type="presOf" srcId="{D373CD6D-0123-4BD5-9706-BFA92AF38AA3}" destId="{D2DFFD6F-0321-42AC-94E0-40A88EEB28F7}" srcOrd="1" destOrd="0" presId="urn:microsoft.com/office/officeart/2005/8/layout/list1"/>
    <dgm:cxn modelId="{FD9FBFEB-FBF3-434C-9D9E-5211B2552A88}" type="presOf" srcId="{9ACE5775-E1E4-4626-B95A-2039AD5A9B12}" destId="{420337F9-ECB4-48EF-B81C-B02D9D03FDCD}" srcOrd="0" destOrd="0" presId="urn:microsoft.com/office/officeart/2005/8/layout/list1"/>
    <dgm:cxn modelId="{4EB922EC-43F0-48AA-A92E-2EEB633FFF48}" srcId="{E4AC9A44-0E9A-4E60-BDD9-913AB24ED0C3}" destId="{C0C3A11D-4FD6-4D5F-95A9-95F4F3512737}" srcOrd="1" destOrd="0" parTransId="{4356A330-E9D9-4D05-BA51-46D6AEF56641}" sibTransId="{969789AB-7FF6-4074-B7D3-F4092749938D}"/>
    <dgm:cxn modelId="{237B71EF-FB74-4A06-8983-9C9FC42E37C9}" type="presOf" srcId="{A7EED358-F383-4E36-A69C-22D54F055787}" destId="{FF255E23-12DA-4CEA-9641-730BD24D8E6F}" srcOrd="0" destOrd="0" presId="urn:microsoft.com/office/officeart/2005/8/layout/list1"/>
    <dgm:cxn modelId="{91CDDBFE-5173-40BC-A347-153C1655657C}" type="presOf" srcId="{E990D3D6-B676-48C0-9896-373329653961}" destId="{56586541-476B-4753-B48E-F3C5321FDF8F}" srcOrd="1" destOrd="0" presId="urn:microsoft.com/office/officeart/2005/8/layout/list1"/>
    <dgm:cxn modelId="{5E98CD99-0E4D-4A45-9BDD-9C78AB4A5CB9}" type="presParOf" srcId="{BCBB36C8-D67E-40F0-A748-1E3DBBE893EB}" destId="{F6F46FCF-8D1C-48F5-93B9-E3A608DF16E7}" srcOrd="0" destOrd="0" presId="urn:microsoft.com/office/officeart/2005/8/layout/list1"/>
    <dgm:cxn modelId="{73E3DA05-615C-45EB-B468-716B2694F146}" type="presParOf" srcId="{F6F46FCF-8D1C-48F5-93B9-E3A608DF16E7}" destId="{B0F3DBE6-9939-45E4-9F33-DA6F5C1F3544}" srcOrd="0" destOrd="0" presId="urn:microsoft.com/office/officeart/2005/8/layout/list1"/>
    <dgm:cxn modelId="{E1EB549E-C1BC-444B-86EA-3D7057B0C29B}" type="presParOf" srcId="{F6F46FCF-8D1C-48F5-93B9-E3A608DF16E7}" destId="{D2DFFD6F-0321-42AC-94E0-40A88EEB28F7}" srcOrd="1" destOrd="0" presId="urn:microsoft.com/office/officeart/2005/8/layout/list1"/>
    <dgm:cxn modelId="{B99189D5-57B9-495A-9947-EFAB01A03DDE}" type="presParOf" srcId="{BCBB36C8-D67E-40F0-A748-1E3DBBE893EB}" destId="{15940BAD-6E86-4323-B228-75D59984318C}" srcOrd="1" destOrd="0" presId="urn:microsoft.com/office/officeart/2005/8/layout/list1"/>
    <dgm:cxn modelId="{150E81AD-3434-47A4-A04B-1B7A2F168172}" type="presParOf" srcId="{BCBB36C8-D67E-40F0-A748-1E3DBBE893EB}" destId="{B9008C8E-129F-4241-B30C-895763FFAAEA}" srcOrd="2" destOrd="0" presId="urn:microsoft.com/office/officeart/2005/8/layout/list1"/>
    <dgm:cxn modelId="{F6C8A1B5-5807-4D62-A0BB-1862201AD129}" type="presParOf" srcId="{BCBB36C8-D67E-40F0-A748-1E3DBBE893EB}" destId="{58D5FDC4-EF93-4F9E-B85A-5FCCC4B0F0F2}" srcOrd="3" destOrd="0" presId="urn:microsoft.com/office/officeart/2005/8/layout/list1"/>
    <dgm:cxn modelId="{FD2C2340-0ED7-4EBB-AC3A-6C31F7842108}" type="presParOf" srcId="{BCBB36C8-D67E-40F0-A748-1E3DBBE893EB}" destId="{817DF25A-ADD5-44F5-B3CC-F3CC6ED38B11}" srcOrd="4" destOrd="0" presId="urn:microsoft.com/office/officeart/2005/8/layout/list1"/>
    <dgm:cxn modelId="{9BE92B69-0337-4116-8F51-42A37B660BD8}" type="presParOf" srcId="{817DF25A-ADD5-44F5-B3CC-F3CC6ED38B11}" destId="{6115776F-1B72-4A9E-B97E-05D6325B40DE}" srcOrd="0" destOrd="0" presId="urn:microsoft.com/office/officeart/2005/8/layout/list1"/>
    <dgm:cxn modelId="{F2817E44-058E-4436-AE51-9CC4E5BCB56D}" type="presParOf" srcId="{817DF25A-ADD5-44F5-B3CC-F3CC6ED38B11}" destId="{C3140C53-B13D-4CF5-B40F-610044E640B2}" srcOrd="1" destOrd="0" presId="urn:microsoft.com/office/officeart/2005/8/layout/list1"/>
    <dgm:cxn modelId="{81DA4089-F6D3-46F2-91BB-9735FE40D188}" type="presParOf" srcId="{BCBB36C8-D67E-40F0-A748-1E3DBBE893EB}" destId="{D7551F6A-E24E-4982-A279-1B3A3F8B7B43}" srcOrd="5" destOrd="0" presId="urn:microsoft.com/office/officeart/2005/8/layout/list1"/>
    <dgm:cxn modelId="{436420B6-8BBB-4498-B344-CEA552374E90}" type="presParOf" srcId="{BCBB36C8-D67E-40F0-A748-1E3DBBE893EB}" destId="{E1429B77-AA95-4100-B955-0F79867A33AB}" srcOrd="6" destOrd="0" presId="urn:microsoft.com/office/officeart/2005/8/layout/list1"/>
    <dgm:cxn modelId="{912E05B8-6828-4656-B606-A0DE4C894DE1}" type="presParOf" srcId="{BCBB36C8-D67E-40F0-A748-1E3DBBE893EB}" destId="{BB2CE4BF-4C88-439D-91D4-947F1FCF4717}" srcOrd="7" destOrd="0" presId="urn:microsoft.com/office/officeart/2005/8/layout/list1"/>
    <dgm:cxn modelId="{9DF5425A-9C6A-4998-8318-9ADA52FC78EB}" type="presParOf" srcId="{BCBB36C8-D67E-40F0-A748-1E3DBBE893EB}" destId="{9AFC8CB3-CBAB-4089-ADEF-4E5FB366A358}" srcOrd="8" destOrd="0" presId="urn:microsoft.com/office/officeart/2005/8/layout/list1"/>
    <dgm:cxn modelId="{06A07F04-3DDD-4657-A4D9-370BE6DCA63E}" type="presParOf" srcId="{9AFC8CB3-CBAB-4089-ADEF-4E5FB366A358}" destId="{FF255E23-12DA-4CEA-9641-730BD24D8E6F}" srcOrd="0" destOrd="0" presId="urn:microsoft.com/office/officeart/2005/8/layout/list1"/>
    <dgm:cxn modelId="{C12465FC-5671-4A8E-B702-5E61E260DD7F}" type="presParOf" srcId="{9AFC8CB3-CBAB-4089-ADEF-4E5FB366A358}" destId="{51610B28-88E3-45C7-967A-D0D6F5661A5E}" srcOrd="1" destOrd="0" presId="urn:microsoft.com/office/officeart/2005/8/layout/list1"/>
    <dgm:cxn modelId="{547F95C0-2CEC-4567-91D2-927A61C88571}" type="presParOf" srcId="{BCBB36C8-D67E-40F0-A748-1E3DBBE893EB}" destId="{DF0212ED-9C79-480F-9AAD-EE2EEB4514E8}" srcOrd="9" destOrd="0" presId="urn:microsoft.com/office/officeart/2005/8/layout/list1"/>
    <dgm:cxn modelId="{C7F0BE8D-49B3-4827-9E45-6BD014830776}" type="presParOf" srcId="{BCBB36C8-D67E-40F0-A748-1E3DBBE893EB}" destId="{F92B23F4-FFA6-406E-95B4-C95076259BC8}" srcOrd="10" destOrd="0" presId="urn:microsoft.com/office/officeart/2005/8/layout/list1"/>
    <dgm:cxn modelId="{A3B9D61F-DFBC-4657-839A-DF2F39958D59}" type="presParOf" srcId="{BCBB36C8-D67E-40F0-A748-1E3DBBE893EB}" destId="{558E7F61-FB7B-4DC7-BEBD-4F3FDCEB8CF5}" srcOrd="11" destOrd="0" presId="urn:microsoft.com/office/officeart/2005/8/layout/list1"/>
    <dgm:cxn modelId="{A4E9E159-3607-46CD-82DD-A6471096B815}" type="presParOf" srcId="{BCBB36C8-D67E-40F0-A748-1E3DBBE893EB}" destId="{99F54819-3BD4-4BC5-A210-FFFCD20CD7F6}" srcOrd="12" destOrd="0" presId="urn:microsoft.com/office/officeart/2005/8/layout/list1"/>
    <dgm:cxn modelId="{109871ED-CAB1-482D-99EE-22C466512F88}" type="presParOf" srcId="{99F54819-3BD4-4BC5-A210-FFFCD20CD7F6}" destId="{72BBCA32-5EF4-472E-8744-27F01EAF3F09}" srcOrd="0" destOrd="0" presId="urn:microsoft.com/office/officeart/2005/8/layout/list1"/>
    <dgm:cxn modelId="{7EBA7FE2-FD66-4435-8C60-8D9F99C2782C}" type="presParOf" srcId="{99F54819-3BD4-4BC5-A210-FFFCD20CD7F6}" destId="{A128DF1F-577C-4B41-A4F5-233A3248B207}" srcOrd="1" destOrd="0" presId="urn:microsoft.com/office/officeart/2005/8/layout/list1"/>
    <dgm:cxn modelId="{B76E6DAC-A9E0-4FDC-9915-A7E06C8ECB78}" type="presParOf" srcId="{BCBB36C8-D67E-40F0-A748-1E3DBBE893EB}" destId="{195ADC1C-5271-40AB-8A51-0E5A6955B4DF}" srcOrd="13" destOrd="0" presId="urn:microsoft.com/office/officeart/2005/8/layout/list1"/>
    <dgm:cxn modelId="{CBF070FD-BB79-4C6E-A96D-D827F6610936}" type="presParOf" srcId="{BCBB36C8-D67E-40F0-A748-1E3DBBE893EB}" destId="{C748A3F6-4EC6-4AB4-9A2B-D3797A4631F0}" srcOrd="14" destOrd="0" presId="urn:microsoft.com/office/officeart/2005/8/layout/list1"/>
    <dgm:cxn modelId="{496FDC8B-2D1B-42B8-AF42-7AE62619FC8C}" type="presParOf" srcId="{BCBB36C8-D67E-40F0-A748-1E3DBBE893EB}" destId="{5CBF6ECD-B51D-47BC-AE15-367515DFFB04}" srcOrd="15" destOrd="0" presId="urn:microsoft.com/office/officeart/2005/8/layout/list1"/>
    <dgm:cxn modelId="{62282CDE-BC3C-42CA-9266-5525DCC0C236}" type="presParOf" srcId="{BCBB36C8-D67E-40F0-A748-1E3DBBE893EB}" destId="{FC14F8A1-662E-47FD-B44F-A3043CEE15D5}" srcOrd="16" destOrd="0" presId="urn:microsoft.com/office/officeart/2005/8/layout/list1"/>
    <dgm:cxn modelId="{26694B77-DA7F-424C-960C-79A2DFE1A393}" type="presParOf" srcId="{FC14F8A1-662E-47FD-B44F-A3043CEE15D5}" destId="{C0950CDB-9BBD-4750-83EB-6DA63C45826F}" srcOrd="0" destOrd="0" presId="urn:microsoft.com/office/officeart/2005/8/layout/list1"/>
    <dgm:cxn modelId="{411DA49C-5804-4654-B2D2-A92C8261943C}" type="presParOf" srcId="{FC14F8A1-662E-47FD-B44F-A3043CEE15D5}" destId="{5A29F944-DFF4-4D03-BF7F-D5E775995315}" srcOrd="1" destOrd="0" presId="urn:microsoft.com/office/officeart/2005/8/layout/list1"/>
    <dgm:cxn modelId="{F7ECFFCA-CCB7-484C-A4F9-747C55E4D8E9}" type="presParOf" srcId="{BCBB36C8-D67E-40F0-A748-1E3DBBE893EB}" destId="{7BC90F13-F703-46A7-BD47-C84556E5AB81}" srcOrd="17" destOrd="0" presId="urn:microsoft.com/office/officeart/2005/8/layout/list1"/>
    <dgm:cxn modelId="{3F9C84FF-DB45-4F36-9D95-4740D71924B8}" type="presParOf" srcId="{BCBB36C8-D67E-40F0-A748-1E3DBBE893EB}" destId="{12ACD83E-20DE-4A1A-824D-DF6F6EE7DF4A}" srcOrd="18" destOrd="0" presId="urn:microsoft.com/office/officeart/2005/8/layout/list1"/>
    <dgm:cxn modelId="{4D1CEFCB-E148-4009-9412-D07AE732BA1C}" type="presParOf" srcId="{BCBB36C8-D67E-40F0-A748-1E3DBBE893EB}" destId="{57959BB2-B6A2-44AE-9114-83D2FA5F8561}" srcOrd="19" destOrd="0" presId="urn:microsoft.com/office/officeart/2005/8/layout/list1"/>
    <dgm:cxn modelId="{47524702-8823-4509-89DE-9D0F16AB2A02}" type="presParOf" srcId="{BCBB36C8-D67E-40F0-A748-1E3DBBE893EB}" destId="{5EF5D24E-0D49-4504-8D52-2A498B337D0B}" srcOrd="20" destOrd="0" presId="urn:microsoft.com/office/officeart/2005/8/layout/list1"/>
    <dgm:cxn modelId="{4AFD81D5-5A3F-4AEA-A3C8-E36B60FBC8F1}" type="presParOf" srcId="{5EF5D24E-0D49-4504-8D52-2A498B337D0B}" destId="{D3679A19-1A8A-4C69-A275-B7F39A3F20C4}" srcOrd="0" destOrd="0" presId="urn:microsoft.com/office/officeart/2005/8/layout/list1"/>
    <dgm:cxn modelId="{56CBB8E6-7A9A-45C1-A206-75DECA8C8F23}" type="presParOf" srcId="{5EF5D24E-0D49-4504-8D52-2A498B337D0B}" destId="{56586541-476B-4753-B48E-F3C5321FDF8F}" srcOrd="1" destOrd="0" presId="urn:microsoft.com/office/officeart/2005/8/layout/list1"/>
    <dgm:cxn modelId="{59183F16-2636-4287-AE6D-6899A652D57A}" type="presParOf" srcId="{BCBB36C8-D67E-40F0-A748-1E3DBBE893EB}" destId="{3825E291-C788-4EEE-B7D6-C16EBDBAFE2A}" srcOrd="21" destOrd="0" presId="urn:microsoft.com/office/officeart/2005/8/layout/list1"/>
    <dgm:cxn modelId="{B8F62FC3-4A64-473F-9900-7C0906B1F932}" type="presParOf" srcId="{BCBB36C8-D67E-40F0-A748-1E3DBBE893EB}" destId="{F648436A-B3C2-46C0-ACD4-22F224784D67}" srcOrd="22" destOrd="0" presId="urn:microsoft.com/office/officeart/2005/8/layout/list1"/>
    <dgm:cxn modelId="{9B909656-445E-4BE7-A85C-4D088862BDBD}" type="presParOf" srcId="{BCBB36C8-D67E-40F0-A748-1E3DBBE893EB}" destId="{D1CF85E0-D894-40E2-9AE3-D47DA55DC4A3}" srcOrd="23" destOrd="0" presId="urn:microsoft.com/office/officeart/2005/8/layout/list1"/>
    <dgm:cxn modelId="{0525D5F5-8ADF-4C75-ACAF-CDCD19FA7E16}" type="presParOf" srcId="{BCBB36C8-D67E-40F0-A748-1E3DBBE893EB}" destId="{29111B39-1778-46B3-BEF9-0D95F427507A}" srcOrd="24" destOrd="0" presId="urn:microsoft.com/office/officeart/2005/8/layout/list1"/>
    <dgm:cxn modelId="{E30AF0A9-F1CD-42DA-B269-146CCAD032AA}" type="presParOf" srcId="{29111B39-1778-46B3-BEF9-0D95F427507A}" destId="{420337F9-ECB4-48EF-B81C-B02D9D03FDCD}" srcOrd="0" destOrd="0" presId="urn:microsoft.com/office/officeart/2005/8/layout/list1"/>
    <dgm:cxn modelId="{E1336829-59BB-41F9-AF1A-79FE32F39F70}" type="presParOf" srcId="{29111B39-1778-46B3-BEF9-0D95F427507A}" destId="{A8C4B8AC-C58F-4173-AE8D-8CFC8F18E078}" srcOrd="1" destOrd="0" presId="urn:microsoft.com/office/officeart/2005/8/layout/list1"/>
    <dgm:cxn modelId="{3A8382D4-393A-4022-9F83-C6A2152F0ED3}" type="presParOf" srcId="{BCBB36C8-D67E-40F0-A748-1E3DBBE893EB}" destId="{F536F7BE-19A6-42AA-BAD8-47245FBC98DE}" srcOrd="25" destOrd="0" presId="urn:microsoft.com/office/officeart/2005/8/layout/list1"/>
    <dgm:cxn modelId="{07B31D73-696A-4549-870C-AC90C7A08EB9}" type="presParOf" srcId="{BCBB36C8-D67E-40F0-A748-1E3DBBE893EB}" destId="{FA907DB7-FD96-46D1-8939-ADD1046C1927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008C8E-129F-4241-B30C-895763FFAAEA}">
      <dsp:nvSpPr>
        <dsp:cNvPr id="0" name=""/>
        <dsp:cNvSpPr/>
      </dsp:nvSpPr>
      <dsp:spPr>
        <a:xfrm>
          <a:off x="0" y="478587"/>
          <a:ext cx="6079647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2DFFD6F-0321-42AC-94E0-40A88EEB28F7}">
      <dsp:nvSpPr>
        <dsp:cNvPr id="0" name=""/>
        <dsp:cNvSpPr/>
      </dsp:nvSpPr>
      <dsp:spPr>
        <a:xfrm>
          <a:off x="303982" y="55023"/>
          <a:ext cx="4255752" cy="442800"/>
        </a:xfrm>
        <a:prstGeom prst="roundRect">
          <a:avLst/>
        </a:prstGeom>
        <a:solidFill>
          <a:srgbClr val="0066A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857" tIns="0" rIns="160857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0" i="0" u="none" strike="noStrike" kern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Analysis Dashboards and Reports</a:t>
          </a:r>
          <a:endParaRPr lang="en-US" sz="1500" b="1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25598" y="76639"/>
        <a:ext cx="4212520" cy="399568"/>
      </dsp:txXfrm>
    </dsp:sp>
    <dsp:sp modelId="{E1429B77-AA95-4100-B955-0F79867A33AB}">
      <dsp:nvSpPr>
        <dsp:cNvPr id="0" name=""/>
        <dsp:cNvSpPr/>
      </dsp:nvSpPr>
      <dsp:spPr>
        <a:xfrm>
          <a:off x="0" y="785761"/>
          <a:ext cx="6079647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E6364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3140C53-B13D-4CF5-B40F-610044E640B2}">
      <dsp:nvSpPr>
        <dsp:cNvPr id="0" name=""/>
        <dsp:cNvSpPr/>
      </dsp:nvSpPr>
      <dsp:spPr>
        <a:xfrm>
          <a:off x="303982" y="735423"/>
          <a:ext cx="4255752" cy="442800"/>
        </a:xfrm>
        <a:prstGeom prst="roundRect">
          <a:avLst/>
        </a:prstGeom>
        <a:solidFill>
          <a:srgbClr val="0066A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857" tIns="0" rIns="160857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0" i="0" u="none" strike="noStrike" kern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Configurable Approval Workflow</a:t>
          </a:r>
        </a:p>
      </dsp:txBody>
      <dsp:txXfrm>
        <a:off x="325598" y="757039"/>
        <a:ext cx="4212520" cy="399568"/>
      </dsp:txXfrm>
    </dsp:sp>
    <dsp:sp modelId="{F92B23F4-FFA6-406E-95B4-C95076259BC8}">
      <dsp:nvSpPr>
        <dsp:cNvPr id="0" name=""/>
        <dsp:cNvSpPr/>
      </dsp:nvSpPr>
      <dsp:spPr>
        <a:xfrm>
          <a:off x="0" y="1637223"/>
          <a:ext cx="6079647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610B28-88E3-45C7-967A-D0D6F5661A5E}">
      <dsp:nvSpPr>
        <dsp:cNvPr id="0" name=""/>
        <dsp:cNvSpPr/>
      </dsp:nvSpPr>
      <dsp:spPr>
        <a:xfrm>
          <a:off x="303982" y="1415823"/>
          <a:ext cx="4255752" cy="442800"/>
        </a:xfrm>
        <a:prstGeom prst="roundRect">
          <a:avLst/>
        </a:prstGeom>
        <a:solidFill>
          <a:srgbClr val="0066A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857" tIns="0" rIns="160857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0" i="0" u="none" strike="noStrike" kern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Consolidate Expenses for </a:t>
          </a:r>
          <a:r>
            <a:rPr lang="en-US" sz="1500" b="0" i="0" u="none" strike="noStrike" kern="1200" dirty="0">
              <a:effectLst/>
              <a:highlight>
                <a:srgbClr val="0066A3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Payment</a:t>
          </a:r>
        </a:p>
      </dsp:txBody>
      <dsp:txXfrm>
        <a:off x="325598" y="1437439"/>
        <a:ext cx="4212520" cy="399568"/>
      </dsp:txXfrm>
    </dsp:sp>
    <dsp:sp modelId="{C748A3F6-4EC6-4AB4-9A2B-D3797A4631F0}">
      <dsp:nvSpPr>
        <dsp:cNvPr id="0" name=""/>
        <dsp:cNvSpPr/>
      </dsp:nvSpPr>
      <dsp:spPr>
        <a:xfrm>
          <a:off x="0" y="2317623"/>
          <a:ext cx="6079647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128DF1F-577C-4B41-A4F5-233A3248B207}">
      <dsp:nvSpPr>
        <dsp:cNvPr id="0" name=""/>
        <dsp:cNvSpPr/>
      </dsp:nvSpPr>
      <dsp:spPr>
        <a:xfrm>
          <a:off x="303982" y="2096223"/>
          <a:ext cx="4255752" cy="442800"/>
        </a:xfrm>
        <a:prstGeom prst="roundRect">
          <a:avLst/>
        </a:prstGeom>
        <a:solidFill>
          <a:srgbClr val="0066A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857" tIns="0" rIns="160857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0" i="0" u="none" strike="noStrike" kern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Customizable Expense Types</a:t>
          </a:r>
        </a:p>
      </dsp:txBody>
      <dsp:txXfrm>
        <a:off x="325598" y="2117839"/>
        <a:ext cx="4212520" cy="399568"/>
      </dsp:txXfrm>
    </dsp:sp>
    <dsp:sp modelId="{12ACD83E-20DE-4A1A-824D-DF6F6EE7DF4A}">
      <dsp:nvSpPr>
        <dsp:cNvPr id="0" name=""/>
        <dsp:cNvSpPr/>
      </dsp:nvSpPr>
      <dsp:spPr>
        <a:xfrm>
          <a:off x="0" y="2998023"/>
          <a:ext cx="6079647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A29F944-DFF4-4D03-BF7F-D5E775995315}">
      <dsp:nvSpPr>
        <dsp:cNvPr id="0" name=""/>
        <dsp:cNvSpPr/>
      </dsp:nvSpPr>
      <dsp:spPr>
        <a:xfrm>
          <a:off x="303982" y="2776623"/>
          <a:ext cx="4255752" cy="442800"/>
        </a:xfrm>
        <a:prstGeom prst="roundRect">
          <a:avLst/>
        </a:prstGeom>
        <a:solidFill>
          <a:srgbClr val="0066A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857" tIns="0" rIns="160857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0" i="0" u="none" strike="noStrike" kern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Entry Shortcuts - Trip and Guest</a:t>
          </a:r>
        </a:p>
      </dsp:txBody>
      <dsp:txXfrm>
        <a:off x="325598" y="2798239"/>
        <a:ext cx="4212520" cy="399568"/>
      </dsp:txXfrm>
    </dsp:sp>
    <dsp:sp modelId="{F648436A-B3C2-46C0-ACD4-22F224784D67}">
      <dsp:nvSpPr>
        <dsp:cNvPr id="0" name=""/>
        <dsp:cNvSpPr/>
      </dsp:nvSpPr>
      <dsp:spPr>
        <a:xfrm>
          <a:off x="0" y="3678423"/>
          <a:ext cx="6079647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6586541-476B-4753-B48E-F3C5321FDF8F}">
      <dsp:nvSpPr>
        <dsp:cNvPr id="0" name=""/>
        <dsp:cNvSpPr/>
      </dsp:nvSpPr>
      <dsp:spPr>
        <a:xfrm>
          <a:off x="303982" y="3457023"/>
          <a:ext cx="4255752" cy="442800"/>
        </a:xfrm>
        <a:prstGeom prst="roundRect">
          <a:avLst/>
        </a:prstGeom>
        <a:solidFill>
          <a:srgbClr val="0066A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857" tIns="0" rIns="160857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0" i="0" u="none" strike="noStrike" kern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Multi-Country/Currency Support</a:t>
          </a:r>
        </a:p>
      </dsp:txBody>
      <dsp:txXfrm>
        <a:off x="325598" y="3478639"/>
        <a:ext cx="4212520" cy="399568"/>
      </dsp:txXfrm>
    </dsp:sp>
    <dsp:sp modelId="{FA907DB7-FD96-46D1-8939-ADD1046C1927}">
      <dsp:nvSpPr>
        <dsp:cNvPr id="0" name=""/>
        <dsp:cNvSpPr/>
      </dsp:nvSpPr>
      <dsp:spPr>
        <a:xfrm>
          <a:off x="0" y="4358823"/>
          <a:ext cx="6079647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8C4B8AC-C58F-4173-AE8D-8CFC8F18E078}">
      <dsp:nvSpPr>
        <dsp:cNvPr id="0" name=""/>
        <dsp:cNvSpPr/>
      </dsp:nvSpPr>
      <dsp:spPr>
        <a:xfrm>
          <a:off x="303982" y="4137423"/>
          <a:ext cx="4255752" cy="442800"/>
        </a:xfrm>
        <a:prstGeom prst="roundRect">
          <a:avLst/>
        </a:prstGeom>
        <a:solidFill>
          <a:srgbClr val="0066A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857" tIns="0" rIns="160857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0" i="0" u="none" strike="noStrike" kern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Receipt Images and Attachments</a:t>
          </a:r>
        </a:p>
      </dsp:txBody>
      <dsp:txXfrm>
        <a:off x="325598" y="4159039"/>
        <a:ext cx="4212520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1279C-0396-449F-8BF6-0D71BBF81567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063D5-0FB8-4E7B-8EA9-DD494364A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66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063D5-0FB8-4E7B-8EA9-DD494364AA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75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847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57D962B-CED9-C14B-AF61-4FD521334C2C}"/>
              </a:ext>
            </a:extLst>
          </p:cNvPr>
          <p:cNvSpPr/>
          <p:nvPr userDrawn="1"/>
        </p:nvSpPr>
        <p:spPr>
          <a:xfrm>
            <a:off x="0" y="1122363"/>
            <a:ext cx="12192000" cy="363537"/>
          </a:xfrm>
          <a:prstGeom prst="rect">
            <a:avLst/>
          </a:prstGeom>
          <a:solidFill>
            <a:srgbClr val="E636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015B30-ABFC-488B-B5FA-82B1F8E3A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289054-C4D0-4695-9982-CA1A86086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12066814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4C94B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0DE60-E52F-49EB-A59A-C21F978C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65AAB-4628-42C9-B3CC-3B2A4F50F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85DE4-19C1-4D7F-9E3D-A38B42CF0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E6EFAB-95B1-6C4B-88EE-6E37BFE6BF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04661"/>
            <a:ext cx="106680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050D7C-AE4A-C748-884A-BD173EF7F1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513" y="368074"/>
            <a:ext cx="3073400" cy="393700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2F362A68-8862-9E7E-D126-10F885DA78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5" y="4861564"/>
            <a:ext cx="21907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35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7B04-B587-44BC-BCDD-0770BFF5C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C15A2-6766-406B-9FBB-51AAEA773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6A1660-77C4-477D-8105-2AE5CFFA9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7F565-02EB-459F-AB6E-B731CF9E0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7ABCDD-25AF-4ED8-8042-437D3AAB0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9FEDCB-7A20-4918-AEED-D4771009C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A6458-F182-469A-80A8-8CE3B975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8D8A42-8E5A-411D-BAAD-9855C4BE1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11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D6994-4708-446A-825B-BE040B4C3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91" y="136525"/>
            <a:ext cx="114554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7A84A1-9F9B-45D3-8EC5-43C4FB08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2A4D6-2785-4053-95D5-0632F1B8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DDE449-7A61-4A08-B34D-8422514CF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86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218FB-5EC3-4A7D-A0CB-4280526E4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898"/>
            <a:ext cx="8565469" cy="919612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E3248-DDDB-45C6-8B95-C8630E752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6474" y="219532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9C536-7CAE-45C3-AA1D-C470C9A52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F35F94-A24C-4DFD-BCC1-5173E5AEA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99DE0-3C59-4BD5-9C5F-3AB9C32E9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BE09E-F26E-4975-A53B-DD2515C16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84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E24EA-E0A9-4E6C-8705-5B57007A0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-386778"/>
            <a:ext cx="590848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0A0054-F10A-4152-9BF1-AB9716334E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139696"/>
            <a:ext cx="6172200" cy="37213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A43FD5-D959-439D-A564-56540BC56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6225A-8D3F-4BA9-A2FE-42851B1C4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4D418-1151-4E65-9D26-B2F33C1AF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E825F8-21D6-4358-8AE1-0D9DBAEB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92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5AB1D1B-6BF6-1F4A-A164-FA6BD28ECA99}"/>
              </a:ext>
            </a:extLst>
          </p:cNvPr>
          <p:cNvSpPr/>
          <p:nvPr userDrawn="1"/>
        </p:nvSpPr>
        <p:spPr>
          <a:xfrm>
            <a:off x="-60960" y="265176"/>
            <a:ext cx="12192000" cy="659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E6AB02-E9B6-457F-B4A6-768832FA1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90294" y="1118530"/>
            <a:ext cx="7734300" cy="419826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25AF0-CD2A-4661-A0E5-843D2CEF4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A56BF-657D-446B-9ADF-17AB5F0AC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18A7D-E971-4EA3-B4CF-4541FECA3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987809-D87D-0243-9946-D346288C495C}"/>
              </a:ext>
            </a:extLst>
          </p:cNvPr>
          <p:cNvSpPr/>
          <p:nvPr userDrawn="1"/>
        </p:nvSpPr>
        <p:spPr>
          <a:xfrm>
            <a:off x="9857232" y="0"/>
            <a:ext cx="2334768" cy="6858000"/>
          </a:xfrm>
          <a:prstGeom prst="rect">
            <a:avLst/>
          </a:prstGeom>
          <a:solidFill>
            <a:srgbClr val="0847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CAEE4-B875-40C8-B2AE-6994D379FF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02140" y="1118530"/>
            <a:ext cx="2628900" cy="560294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7208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847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57D962B-CED9-C14B-AF61-4FD521334C2C}"/>
              </a:ext>
            </a:extLst>
          </p:cNvPr>
          <p:cNvSpPr/>
          <p:nvPr userDrawn="1"/>
        </p:nvSpPr>
        <p:spPr>
          <a:xfrm>
            <a:off x="0" y="1122363"/>
            <a:ext cx="12192000" cy="363537"/>
          </a:xfrm>
          <a:prstGeom prst="rect">
            <a:avLst/>
          </a:prstGeom>
          <a:solidFill>
            <a:srgbClr val="E636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015B30-ABFC-488B-B5FA-82B1F8E3A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289054-C4D0-4695-9982-CA1A86086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12066814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4C94B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0DE60-E52F-49EB-A59A-C21F978C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65AAB-4628-42C9-B3CC-3B2A4F50F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85DE4-19C1-4D7F-9E3D-A38B42CF0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E6EFAB-95B1-6C4B-88EE-6E37BFE6BF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04661"/>
            <a:ext cx="106680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050D7C-AE4A-C748-884A-BD173EF7F1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86" y="5538787"/>
            <a:ext cx="3073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81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D364-F572-4D0D-8A22-C59CCB7AE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75" y="250822"/>
            <a:ext cx="10515600" cy="1325563"/>
          </a:xfrm>
        </p:spPr>
        <p:txBody>
          <a:bodyPr>
            <a:normAutofit/>
          </a:bodyPr>
          <a:lstStyle>
            <a:lvl1pPr>
              <a:defRPr sz="3200" spc="-1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E61F8-8636-4A33-A167-F6ACA545E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5B861-D7C8-47F0-9AED-46901357E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2AF7C-0199-43B7-8C2F-1E20C135B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8618B-3885-4386-8E00-50F8C969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08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D364-F572-4D0D-8A22-C59CCB7AE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spc="-1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E61F8-8636-4A33-A167-F6ACA545E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 sz="2400" b="0" i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5B861-D7C8-47F0-9AED-46901357E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2AF7C-0199-43B7-8C2F-1E20C135B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8618B-3885-4386-8E00-50F8C969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rgbClr val="4C94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2A4D-9221-4DA0-82D7-B0186C82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93010"/>
            <a:ext cx="10515600" cy="1276235"/>
          </a:xfrm>
          <a:noFill/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F20D8-D230-485F-A9E5-812AA86E4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602952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 b="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C402F-88C6-41C2-B3DB-2BA2D3038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A4DB9-C211-4E6C-B3ED-B24E39F63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58E7B-99C1-4787-8B6F-8AAB3904C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8EC26E-36DB-1A45-94C0-02108BB1611F}"/>
              </a:ext>
            </a:extLst>
          </p:cNvPr>
          <p:cNvSpPr/>
          <p:nvPr userDrawn="1"/>
        </p:nvSpPr>
        <p:spPr>
          <a:xfrm>
            <a:off x="0" y="531174"/>
            <a:ext cx="12192000" cy="363537"/>
          </a:xfrm>
          <a:prstGeom prst="rect">
            <a:avLst/>
          </a:prstGeom>
          <a:solidFill>
            <a:srgbClr val="0847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4A7167-C2CF-0B42-9B8E-C497FE0327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386" y="6145212"/>
            <a:ext cx="3073400" cy="3937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59A4CD-4E8E-7640-B097-26FF29FB2708}"/>
              </a:ext>
            </a:extLst>
          </p:cNvPr>
          <p:cNvCxnSpPr/>
          <p:nvPr userDrawn="1"/>
        </p:nvCxnSpPr>
        <p:spPr>
          <a:xfrm>
            <a:off x="0" y="511182"/>
            <a:ext cx="12192000" cy="0"/>
          </a:xfrm>
          <a:prstGeom prst="line">
            <a:avLst/>
          </a:prstGeom>
          <a:ln>
            <a:solidFill>
              <a:srgbClr val="E63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736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2A4D-9221-4DA0-82D7-B0186C82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-77239"/>
            <a:ext cx="10515600" cy="1276235"/>
          </a:xfrm>
          <a:noFill/>
        </p:spPr>
        <p:txBody>
          <a:bodyPr anchor="b">
            <a:normAutofit/>
          </a:bodyPr>
          <a:lstStyle>
            <a:lvl1pPr>
              <a:defRPr sz="4400">
                <a:solidFill>
                  <a:srgbClr val="08477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F20D8-D230-485F-A9E5-812AA86E4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98996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 b="0" i="1">
                <a:solidFill>
                  <a:srgbClr val="4C94BF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C402F-88C6-41C2-B3DB-2BA2D3038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A4DB9-C211-4E6C-B3ED-B24E39F63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58E7B-99C1-4787-8B6F-8AAB3904C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4A7167-C2CF-0B42-9B8E-C497FE0327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386" y="6145212"/>
            <a:ext cx="3073400" cy="3937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B9AE3E-BD6D-2A4B-B057-4A41733B9A05}"/>
              </a:ext>
            </a:extLst>
          </p:cNvPr>
          <p:cNvSpPr/>
          <p:nvPr userDrawn="1"/>
        </p:nvSpPr>
        <p:spPr>
          <a:xfrm>
            <a:off x="0" y="1"/>
            <a:ext cx="12192000" cy="284596"/>
          </a:xfrm>
          <a:prstGeom prst="rect">
            <a:avLst/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306371-450D-CA43-AAD6-8EA9158FEB8B}"/>
              </a:ext>
            </a:extLst>
          </p:cNvPr>
          <p:cNvSpPr/>
          <p:nvPr userDrawn="1"/>
        </p:nvSpPr>
        <p:spPr>
          <a:xfrm>
            <a:off x="0" y="0"/>
            <a:ext cx="8441871" cy="136525"/>
          </a:xfrm>
          <a:prstGeom prst="rect">
            <a:avLst/>
          </a:prstGeom>
          <a:solidFill>
            <a:srgbClr val="E63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0B1CC0-FABE-4E4B-AB60-EACC5EFB63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34" y="-320675"/>
            <a:ext cx="8656866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BEAC23-76DF-D64C-A9E7-1C68CC9D37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97" y="6236970"/>
            <a:ext cx="3073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19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D364-F572-4D0D-8A22-C59CCB7AE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75" y="250822"/>
            <a:ext cx="10515600" cy="1325563"/>
          </a:xfrm>
        </p:spPr>
        <p:txBody>
          <a:bodyPr>
            <a:normAutofit/>
          </a:bodyPr>
          <a:lstStyle>
            <a:lvl1pPr>
              <a:defRPr sz="3200" spc="-1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E61F8-8636-4A33-A167-F6ACA545E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5B861-D7C8-47F0-9AED-46901357E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2AF7C-0199-43B7-8C2F-1E20C135B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8618B-3885-4386-8E00-50F8C969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90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D0F0FF-CFAE-421F-A25D-542EA54F5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308C20-C018-4A0B-AAB8-68F23480D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98700-79B5-48B2-B284-C21FC2445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C808BE-973C-ED42-8679-57F6959D3B49}"/>
              </a:ext>
            </a:extLst>
          </p:cNvPr>
          <p:cNvSpPr/>
          <p:nvPr userDrawn="1"/>
        </p:nvSpPr>
        <p:spPr>
          <a:xfrm>
            <a:off x="0" y="0"/>
            <a:ext cx="12192000" cy="63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A729D0-E62E-2B47-81E5-04D4B79CD7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97" y="6236970"/>
            <a:ext cx="3073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08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no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D0F0FF-CFAE-421F-A25D-542EA54F5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308C20-C018-4A0B-AAB8-68F23480D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98700-79B5-48B2-B284-C21FC2445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C808BE-973C-ED42-8679-57F6959D3B49}"/>
              </a:ext>
            </a:extLst>
          </p:cNvPr>
          <p:cNvSpPr/>
          <p:nvPr userDrawn="1"/>
        </p:nvSpPr>
        <p:spPr>
          <a:xfrm>
            <a:off x="0" y="0"/>
            <a:ext cx="12192000" cy="63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01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D73EF-2471-4C40-B4C8-6ED3E7806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48237-7DA9-46A6-98D2-E4A6BEAD76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FontTx/>
              <a:buNone/>
              <a:defRPr b="0" i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82DEA-187C-4E27-A4F3-895A96013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FontTx/>
              <a:buNone/>
              <a:defRPr b="0" i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8251D-06B5-4C61-BD1A-3DA498B0D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CA853-58C6-4992-8EB7-980C2A3D5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721832-1B6B-4CE5-AAFA-6086F148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796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7B04-B587-44BC-BCDD-0770BFF5C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C15A2-6766-406B-9FBB-51AAEA773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6A1660-77C4-477D-8105-2AE5CFFA9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7F565-02EB-459F-AB6E-B731CF9E0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7ABCDD-25AF-4ED8-8042-437D3AAB0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9FEDCB-7A20-4918-AEED-D4771009C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A6458-F182-469A-80A8-8CE3B975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8D8A42-8E5A-411D-BAAD-9855C4BE1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48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D6994-4708-446A-825B-BE040B4C3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7A84A1-9F9B-45D3-8EC5-43C4FB08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2A4D6-2785-4053-95D5-0632F1B8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DDE449-7A61-4A08-B34D-8422514CF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961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218FB-5EC3-4A7D-A0CB-4280526E4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898"/>
            <a:ext cx="8565469" cy="919612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E3248-DDDB-45C6-8B95-C8630E752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6474" y="219532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9C536-7CAE-45C3-AA1D-C470C9A52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F35F94-A24C-4DFD-BCC1-5173E5AEA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99DE0-3C59-4BD5-9C5F-3AB9C32E9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BE09E-F26E-4975-A53B-DD2515C16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14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E24EA-E0A9-4E6C-8705-5B57007A0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-386778"/>
            <a:ext cx="590848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0A0054-F10A-4152-9BF1-AB9716334E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139696"/>
            <a:ext cx="6172200" cy="37213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A43FD5-D959-439D-A564-56540BC56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6225A-8D3F-4BA9-A2FE-42851B1C4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4D418-1151-4E65-9D26-B2F33C1AF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E825F8-21D6-4358-8AE1-0D9DBAEB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16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5AB1D1B-6BF6-1F4A-A164-FA6BD28ECA99}"/>
              </a:ext>
            </a:extLst>
          </p:cNvPr>
          <p:cNvSpPr/>
          <p:nvPr userDrawn="1"/>
        </p:nvSpPr>
        <p:spPr>
          <a:xfrm>
            <a:off x="-60960" y="265176"/>
            <a:ext cx="12192000" cy="659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E6AB02-E9B6-457F-B4A6-768832FA1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90294" y="1118530"/>
            <a:ext cx="7734300" cy="419826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25AF0-CD2A-4661-A0E5-843D2CEF4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A56BF-657D-446B-9ADF-17AB5F0AC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18A7D-E971-4EA3-B4CF-4541FECA3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987809-D87D-0243-9946-D346288C495C}"/>
              </a:ext>
            </a:extLst>
          </p:cNvPr>
          <p:cNvSpPr/>
          <p:nvPr userDrawn="1"/>
        </p:nvSpPr>
        <p:spPr>
          <a:xfrm>
            <a:off x="9857232" y="0"/>
            <a:ext cx="2334768" cy="6858000"/>
          </a:xfrm>
          <a:prstGeom prst="rect">
            <a:avLst/>
          </a:prstGeom>
          <a:solidFill>
            <a:srgbClr val="0847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CAEE4-B875-40C8-B2AE-6994D379FF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02140" y="1118530"/>
            <a:ext cx="2628900" cy="560294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8699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D364-F572-4D0D-8A22-C59CCB7AE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spc="-1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E61F8-8636-4A33-A167-F6ACA545E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 sz="2400" b="0" i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5B861-D7C8-47F0-9AED-46901357E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2AF7C-0199-43B7-8C2F-1E20C135B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8618B-3885-4386-8E00-50F8C969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54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rgbClr val="4C94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2A4D-9221-4DA0-82D7-B0186C82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93010"/>
            <a:ext cx="10515600" cy="1276235"/>
          </a:xfrm>
          <a:noFill/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F20D8-D230-485F-A9E5-812AA86E4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602952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 b="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C402F-88C6-41C2-B3DB-2BA2D3038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A4DB9-C211-4E6C-B3ED-B24E39F63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58E7B-99C1-4787-8B6F-8AAB3904C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8EC26E-36DB-1A45-94C0-02108BB1611F}"/>
              </a:ext>
            </a:extLst>
          </p:cNvPr>
          <p:cNvSpPr/>
          <p:nvPr userDrawn="1"/>
        </p:nvSpPr>
        <p:spPr>
          <a:xfrm>
            <a:off x="0" y="531174"/>
            <a:ext cx="12192000" cy="363537"/>
          </a:xfrm>
          <a:prstGeom prst="rect">
            <a:avLst/>
          </a:prstGeom>
          <a:solidFill>
            <a:srgbClr val="0847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59A4CD-4E8E-7640-B097-26FF29FB2708}"/>
              </a:ext>
            </a:extLst>
          </p:cNvPr>
          <p:cNvCxnSpPr/>
          <p:nvPr userDrawn="1"/>
        </p:nvCxnSpPr>
        <p:spPr>
          <a:xfrm>
            <a:off x="0" y="511182"/>
            <a:ext cx="12192000" cy="0"/>
          </a:xfrm>
          <a:prstGeom prst="line">
            <a:avLst/>
          </a:prstGeom>
          <a:ln>
            <a:solidFill>
              <a:srgbClr val="E63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A75917C-0F50-EE3D-34DF-7BB4EC30AC7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984" y="6299894"/>
            <a:ext cx="2407540" cy="308404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8AD635EA-CA40-18B7-AFBF-E4F91FC61588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201" y="5953576"/>
            <a:ext cx="1038922" cy="7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96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2A4D-9221-4DA0-82D7-B0186C82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-77239"/>
            <a:ext cx="10515600" cy="1276235"/>
          </a:xfrm>
          <a:noFill/>
        </p:spPr>
        <p:txBody>
          <a:bodyPr anchor="b">
            <a:normAutofit/>
          </a:bodyPr>
          <a:lstStyle>
            <a:lvl1pPr>
              <a:defRPr sz="4400">
                <a:solidFill>
                  <a:srgbClr val="08477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F20D8-D230-485F-A9E5-812AA86E4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98996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 b="0" i="1">
                <a:solidFill>
                  <a:srgbClr val="4C94BF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C402F-88C6-41C2-B3DB-2BA2D3038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A4DB9-C211-4E6C-B3ED-B24E39F63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58E7B-99C1-4787-8B6F-8AAB3904C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4A7167-C2CF-0B42-9B8E-C497FE0327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386" y="6145212"/>
            <a:ext cx="3073400" cy="3937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B9AE3E-BD6D-2A4B-B057-4A41733B9A05}"/>
              </a:ext>
            </a:extLst>
          </p:cNvPr>
          <p:cNvSpPr/>
          <p:nvPr userDrawn="1"/>
        </p:nvSpPr>
        <p:spPr>
          <a:xfrm>
            <a:off x="0" y="1"/>
            <a:ext cx="12192000" cy="284596"/>
          </a:xfrm>
          <a:prstGeom prst="rect">
            <a:avLst/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306371-450D-CA43-AAD6-8EA9158FEB8B}"/>
              </a:ext>
            </a:extLst>
          </p:cNvPr>
          <p:cNvSpPr/>
          <p:nvPr userDrawn="1"/>
        </p:nvSpPr>
        <p:spPr>
          <a:xfrm>
            <a:off x="0" y="0"/>
            <a:ext cx="8441871" cy="136525"/>
          </a:xfrm>
          <a:prstGeom prst="rect">
            <a:avLst/>
          </a:prstGeom>
          <a:solidFill>
            <a:srgbClr val="E63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0B1CC0-FABE-4E4B-AB60-EACC5EFB63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34" y="-320675"/>
            <a:ext cx="8656866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BEAC23-76DF-D64C-A9E7-1C68CC9D37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97" y="6236970"/>
            <a:ext cx="3073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no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C402F-88C6-41C2-B3DB-2BA2D3038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A4DB9-C211-4E6C-B3ED-B24E39F63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58E7B-99C1-4787-8B6F-8AAB3904C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4A7167-C2CF-0B42-9B8E-C497FE0327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386" y="6145212"/>
            <a:ext cx="3073400" cy="3937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B9AE3E-BD6D-2A4B-B057-4A41733B9A05}"/>
              </a:ext>
            </a:extLst>
          </p:cNvPr>
          <p:cNvSpPr/>
          <p:nvPr userDrawn="1"/>
        </p:nvSpPr>
        <p:spPr>
          <a:xfrm>
            <a:off x="0" y="1"/>
            <a:ext cx="12192000" cy="284596"/>
          </a:xfrm>
          <a:prstGeom prst="rect">
            <a:avLst/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306371-450D-CA43-AAD6-8EA9158FEB8B}"/>
              </a:ext>
            </a:extLst>
          </p:cNvPr>
          <p:cNvSpPr/>
          <p:nvPr userDrawn="1"/>
        </p:nvSpPr>
        <p:spPr>
          <a:xfrm>
            <a:off x="0" y="0"/>
            <a:ext cx="8441871" cy="136525"/>
          </a:xfrm>
          <a:prstGeom prst="rect">
            <a:avLst/>
          </a:prstGeom>
          <a:solidFill>
            <a:srgbClr val="E63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0B1CC0-FABE-4E4B-AB60-EACC5EFB63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34" y="-320675"/>
            <a:ext cx="865686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8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D1A5D-9308-FA54-05FB-EAB26CD51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83E2B5-6473-BFFE-7081-29BF504FB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E7D86F-BCCC-5008-65D5-0744188C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99A739-A20F-977F-D8F9-26FCF164D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731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D0F0FF-CFAE-421F-A25D-542EA54F5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308C20-C018-4A0B-AAB8-68F23480D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98700-79B5-48B2-B284-C21FC2445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C808BE-973C-ED42-8679-57F6959D3B49}"/>
              </a:ext>
            </a:extLst>
          </p:cNvPr>
          <p:cNvSpPr/>
          <p:nvPr userDrawn="1"/>
        </p:nvSpPr>
        <p:spPr>
          <a:xfrm>
            <a:off x="0" y="0"/>
            <a:ext cx="12192000" cy="63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A729D0-E62E-2B47-81E5-04D4B79CD7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97" y="6236970"/>
            <a:ext cx="3073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71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D73EF-2471-4C40-B4C8-6ED3E7806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48237-7DA9-46A6-98D2-E4A6BEAD76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FontTx/>
              <a:buNone/>
              <a:defRPr b="0" i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82DEA-187C-4E27-A4F3-895A96013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FontTx/>
              <a:buNone/>
              <a:defRPr b="0" i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8251D-06B5-4C61-BD1A-3DA498B0D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CA853-58C6-4992-8EB7-980C2A3D5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721832-1B6B-4CE5-AAFA-6086F148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66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F45C75F-3556-C649-BD00-FEF80D1354FA}"/>
              </a:ext>
            </a:extLst>
          </p:cNvPr>
          <p:cNvSpPr/>
          <p:nvPr userDrawn="1"/>
        </p:nvSpPr>
        <p:spPr>
          <a:xfrm>
            <a:off x="0" y="0"/>
            <a:ext cx="12192000" cy="1525361"/>
          </a:xfrm>
          <a:prstGeom prst="rect">
            <a:avLst/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77E154-FAEA-460A-BF29-B31CC53B1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44C5A-D7CD-4AD7-9B82-A734FFF3D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59C56-7ED3-4826-94A3-0EFB5327C1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74471" y="6356350"/>
            <a:ext cx="192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1C854-652B-4E79-9D7A-F37DE8EF547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45940-D40E-4A18-AC97-5D2E11794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958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9607D-5525-4E7C-BF9F-68472E6FA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7C50F-8E12-4D20-A5FA-C2D0809119B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B71B07-A4DF-E14E-944A-F00A7410714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134" y="1004661"/>
            <a:ext cx="8656866" cy="914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E20C2FD-9115-6D4C-9E7B-83033E0B323F}"/>
              </a:ext>
            </a:extLst>
          </p:cNvPr>
          <p:cNvSpPr/>
          <p:nvPr userDrawn="1"/>
        </p:nvSpPr>
        <p:spPr>
          <a:xfrm>
            <a:off x="0" y="0"/>
            <a:ext cx="8441871" cy="250822"/>
          </a:xfrm>
          <a:prstGeom prst="rect">
            <a:avLst/>
          </a:prstGeom>
          <a:solidFill>
            <a:srgbClr val="E63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1391A1-C042-0F4A-9166-0101B4D42E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184" y="696257"/>
            <a:ext cx="2407540" cy="308404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CF6778A6-5CA6-6069-23E5-099B6A80CA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401" y="349939"/>
            <a:ext cx="1038922" cy="7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6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61" r:id="rId5"/>
    <p:sldLayoutId id="2147483676" r:id="rId6"/>
    <p:sldLayoutId id="2147483677" r:id="rId7"/>
    <p:sldLayoutId id="2147483655" r:id="rId8"/>
    <p:sldLayoutId id="2147483652" r:id="rId9"/>
    <p:sldLayoutId id="2147483653" r:id="rId10"/>
    <p:sldLayoutId id="2147483654" r:id="rId11"/>
    <p:sldLayoutId id="2147483656" r:id="rId12"/>
    <p:sldLayoutId id="2147483657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66A3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F45C75F-3556-C649-BD00-FEF80D1354FA}"/>
              </a:ext>
            </a:extLst>
          </p:cNvPr>
          <p:cNvSpPr/>
          <p:nvPr userDrawn="1"/>
        </p:nvSpPr>
        <p:spPr>
          <a:xfrm>
            <a:off x="0" y="0"/>
            <a:ext cx="12192000" cy="1525361"/>
          </a:xfrm>
          <a:prstGeom prst="rect">
            <a:avLst/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77E154-FAEA-460A-BF29-B31CC53B1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44C5A-D7CD-4AD7-9B82-A734FFF3D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59C56-7ED3-4826-94A3-0EFB5327C1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74471" y="6356350"/>
            <a:ext cx="192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1C854-652B-4E79-9D7A-F37DE8EF547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45940-D40E-4A18-AC97-5D2E11794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958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9607D-5525-4E7C-BF9F-68472E6FA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7C50F-8E12-4D20-A5FA-C2D0809119B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B71B07-A4DF-E14E-944A-F00A7410714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134" y="1004661"/>
            <a:ext cx="8656866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EC3C59-B93C-F6E3-0AFE-730E80A88CEE}"/>
              </a:ext>
            </a:extLst>
          </p:cNvPr>
          <p:cNvPicPr/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184" y="696257"/>
            <a:ext cx="2407540" cy="308404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D43E59D9-1FAE-B54C-C7A3-E2784F9863DD}"/>
              </a:ext>
            </a:extLst>
          </p:cNvPr>
          <p:cNvPicPr/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401" y="349939"/>
            <a:ext cx="1038922" cy="7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4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75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66A3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32631-E05A-0A4F-BBF4-A49F10307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234" y="1651717"/>
            <a:ext cx="11728580" cy="1547446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Reduce Your Administrative Burden with Expense Management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0EE7B-DFDD-E8C5-67C3-0AFE984AE90D}"/>
              </a:ext>
            </a:extLst>
          </p:cNvPr>
          <p:cNvSpPr txBox="1"/>
          <p:nvPr/>
        </p:nvSpPr>
        <p:spPr>
          <a:xfrm>
            <a:off x="299234" y="3429000"/>
            <a:ext cx="404948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June 5,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52EC5D-D3A6-EB7A-A410-5A3B6F97D083}"/>
              </a:ext>
            </a:extLst>
          </p:cNvPr>
          <p:cNvSpPr txBox="1"/>
          <p:nvPr/>
        </p:nvSpPr>
        <p:spPr>
          <a:xfrm>
            <a:off x="9820656" y="6473952"/>
            <a:ext cx="27660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dirty="0">
                <a:solidFill>
                  <a:srgbClr val="FFFFFF"/>
                </a:solidFill>
                <a:effectLst/>
                <a:latin typeface="Manrope"/>
              </a:rPr>
              <a:t>Copyright © 2023. Confidential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98542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CA4560-E67B-4CA4-9C97-8E931869144E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 l="20355" r="20355"/>
          <a:stretch/>
        </p:blipFill>
        <p:spPr>
          <a:xfrm>
            <a:off x="0" y="900584"/>
            <a:ext cx="5295481" cy="5957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36DF4-4C24-8C43-A266-D0CE5822B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576" y="527411"/>
            <a:ext cx="5408874" cy="1276235"/>
          </a:xfrm>
        </p:spPr>
        <p:txBody>
          <a:bodyPr>
            <a:normAutofit/>
          </a:bodyPr>
          <a:lstStyle/>
          <a:p>
            <a:r>
              <a:rPr lang="en-US" sz="3600" b="1" spc="-150" dirty="0"/>
              <a:t>Today’s Agenda</a:t>
            </a:r>
            <a:endParaRPr lang="en-US" sz="3600" b="1" i="1" spc="-150" dirty="0">
              <a:latin typeface="Georgia" panose="02040502050405020303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A244F-B0BA-7E4A-BBEA-08A31862C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8576" y="2322125"/>
            <a:ext cx="6076215" cy="344004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3200" i="0" dirty="0">
                <a:latin typeface="Open Sans" panose="020B0606030504020204" pitchFamily="34" charset="0"/>
              </a:rPr>
              <a:t>Meet Your Presenters</a:t>
            </a: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3200" i="0" dirty="0">
                <a:latin typeface="Open Sans" panose="020B0606030504020204" pitchFamily="34" charset="0"/>
              </a:rPr>
              <a:t>Expense Management: Key Features &amp; Benefits</a:t>
            </a: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3200" i="0" dirty="0">
                <a:latin typeface="Open Sans"/>
                <a:ea typeface="Open Sans"/>
                <a:cs typeface="Open Sans"/>
              </a:rPr>
              <a:t>Demo</a:t>
            </a: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3200" i="0" dirty="0">
                <a:latin typeface="Open Sans" panose="020B0606030504020204" pitchFamily="34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97195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96653-A0B2-9F46-A6DE-92019308A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Our Panel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B52FBF13-4BF9-B840-8DAF-CAA12A9ECD5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4107" y="2231863"/>
            <a:ext cx="1905000" cy="1905000"/>
          </a:xfrm>
          <a:prstGeom prst="ellipse">
            <a:avLst/>
          </a:prstGeom>
          <a:ln w="127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F9FE80-B4C7-6962-A37F-D2AE1E3DD52B}"/>
              </a:ext>
            </a:extLst>
          </p:cNvPr>
          <p:cNvPicPr/>
          <p:nvPr/>
        </p:nvPicPr>
        <p:blipFill>
          <a:blip r:embed="rId3"/>
          <a:srcRect/>
          <a:stretch/>
        </p:blipFill>
        <p:spPr>
          <a:xfrm>
            <a:off x="5143500" y="2231862"/>
            <a:ext cx="1905000" cy="1905000"/>
          </a:xfrm>
          <a:prstGeom prst="ellipse">
            <a:avLst/>
          </a:prstGeom>
          <a:ln w="127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90F447-31F7-6154-E3EA-76AE5790E89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000"/>
          <a:stretch/>
        </p:blipFill>
        <p:spPr>
          <a:xfrm>
            <a:off x="8582893" y="2231863"/>
            <a:ext cx="1828800" cy="1904999"/>
          </a:xfrm>
          <a:prstGeom prst="ellipse">
            <a:avLst/>
          </a:prstGeom>
          <a:ln w="127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4F3BA1-44A6-7091-97FB-30BFEC7DA9FA}"/>
              </a:ext>
            </a:extLst>
          </p:cNvPr>
          <p:cNvSpPr txBox="1"/>
          <p:nvPr/>
        </p:nvSpPr>
        <p:spPr>
          <a:xfrm>
            <a:off x="1246906" y="4446762"/>
            <a:ext cx="2819402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1" dirty="0">
                <a:solidFill>
                  <a:srgbClr val="004772"/>
                </a:solidFill>
                <a:latin typeface="Open Sans"/>
                <a:ea typeface="Open Sans"/>
                <a:cs typeface="Open Sans"/>
              </a:rPr>
              <a:t>Jeff Plakans</a:t>
            </a:r>
            <a:br>
              <a:rPr lang="en-US" sz="2000" b="1" dirty="0">
                <a:latin typeface="Open Sans"/>
              </a:rPr>
            </a:br>
            <a:r>
              <a:rPr lang="en-US" sz="2000" dirty="0">
                <a:solidFill>
                  <a:srgbClr val="004772"/>
                </a:solidFill>
                <a:latin typeface="Open Sans"/>
                <a:ea typeface="Open Sans"/>
                <a:cs typeface="Open Sans"/>
              </a:rPr>
              <a:t>Founder &amp; President, Commonwealth Payroll &amp; HR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B5775D-AEFA-A480-51AA-CC376A9D5810}"/>
              </a:ext>
            </a:extLst>
          </p:cNvPr>
          <p:cNvSpPr txBox="1"/>
          <p:nvPr/>
        </p:nvSpPr>
        <p:spPr>
          <a:xfrm>
            <a:off x="4686299" y="4446762"/>
            <a:ext cx="2819402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1" dirty="0">
                <a:solidFill>
                  <a:srgbClr val="004772"/>
                </a:solidFill>
                <a:latin typeface="Open Sans"/>
                <a:ea typeface="Open Sans"/>
                <a:cs typeface="Open Sans"/>
              </a:rPr>
              <a:t>Shaun Fowler</a:t>
            </a:r>
            <a:br>
              <a:rPr lang="en-US" sz="2000" b="1" dirty="0">
                <a:latin typeface="Open Sans"/>
              </a:rPr>
            </a:br>
            <a:r>
              <a:rPr lang="en-US" sz="2000" dirty="0">
                <a:solidFill>
                  <a:srgbClr val="004772"/>
                </a:solidFill>
                <a:latin typeface="Open Sans"/>
                <a:ea typeface="Open Sans"/>
                <a:cs typeface="Open Sans"/>
              </a:rPr>
              <a:t>Account Manager, isolved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4B316-DA5F-DD29-DA8B-1155826B4214}"/>
              </a:ext>
            </a:extLst>
          </p:cNvPr>
          <p:cNvSpPr txBox="1"/>
          <p:nvPr/>
        </p:nvSpPr>
        <p:spPr>
          <a:xfrm>
            <a:off x="8087592" y="4446762"/>
            <a:ext cx="2819402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1" dirty="0">
                <a:solidFill>
                  <a:srgbClr val="004772"/>
                </a:solidFill>
                <a:latin typeface="Open Sans"/>
                <a:ea typeface="Open Sans"/>
                <a:cs typeface="Open Sans"/>
              </a:rPr>
              <a:t>David Braby</a:t>
            </a:r>
            <a:br>
              <a:rPr lang="en-US" sz="2000" b="1" dirty="0">
                <a:latin typeface="Open Sans"/>
              </a:rPr>
            </a:br>
            <a:r>
              <a:rPr lang="en-US" sz="2000" dirty="0">
                <a:solidFill>
                  <a:srgbClr val="004772"/>
                </a:solidFill>
                <a:latin typeface="Open Sans"/>
                <a:ea typeface="Open Sans"/>
                <a:cs typeface="Open Sans"/>
              </a:rPr>
              <a:t>Solution Consultant, isolved</a:t>
            </a:r>
          </a:p>
        </p:txBody>
      </p:sp>
    </p:spTree>
    <p:extLst>
      <p:ext uri="{BB962C8B-B14F-4D97-AF65-F5344CB8AC3E}">
        <p14:creationId xmlns:p14="http://schemas.microsoft.com/office/powerpoint/2010/main" val="520110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785A2-92A7-FA90-BD98-22BC40233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Expense Management</a:t>
            </a:r>
          </a:p>
        </p:txBody>
      </p:sp>
      <p:graphicFrame>
        <p:nvGraphicFramePr>
          <p:cNvPr id="3" name="Text Placeholder 2">
            <a:extLst>
              <a:ext uri="{FF2B5EF4-FFF2-40B4-BE49-F238E27FC236}">
                <a16:creationId xmlns:a16="http://schemas.microsoft.com/office/drawing/2014/main" id="{0CD95EA1-984C-110F-C7F1-57CC9B3449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1976429"/>
              </p:ext>
            </p:extLst>
          </p:nvPr>
        </p:nvGraphicFramePr>
        <p:xfrm>
          <a:off x="420007" y="1679407"/>
          <a:ext cx="6079647" cy="4791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804E06A-272B-2811-83DE-383BB4F0F65D}"/>
              </a:ext>
            </a:extLst>
          </p:cNvPr>
          <p:cNvSpPr txBox="1"/>
          <p:nvPr/>
        </p:nvSpPr>
        <p:spPr>
          <a:xfrm>
            <a:off x="7974693" y="3752164"/>
            <a:ext cx="3797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66A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Features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171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6B164E52-E5BB-C986-3279-CD834FDC46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74" r="16774"/>
          <a:stretch/>
        </p:blipFill>
        <p:spPr>
          <a:xfrm>
            <a:off x="158950" y="1204042"/>
            <a:ext cx="4635969" cy="5215466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46F1145B-7707-FF7B-73D7-61731D52DF59}"/>
              </a:ext>
            </a:extLst>
          </p:cNvPr>
          <p:cNvSpPr txBox="1">
            <a:spLocks/>
          </p:cNvSpPr>
          <p:nvPr/>
        </p:nvSpPr>
        <p:spPr>
          <a:xfrm>
            <a:off x="5270969" y="2444969"/>
            <a:ext cx="5166104" cy="3974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1" kern="1200">
                <a:solidFill>
                  <a:srgbClr val="4C94BF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4000"/>
              </a:lnSpc>
              <a:buFont typeface="Arial" panose="020B0604020202020204" pitchFamily="34" charset="0"/>
              <a:buChar char="•"/>
            </a:pPr>
            <a:r>
              <a:rPr lang="en-US" sz="1700" i="0" dirty="0">
                <a:solidFill>
                  <a:schemeClr val="tx1"/>
                </a:solidFill>
                <a:latin typeface="Open Sans" panose="020B0606030504020204" pitchFamily="34" charset="0"/>
              </a:rPr>
              <a:t>Reimburse employees faster and with minimal friction</a:t>
            </a:r>
          </a:p>
          <a:p>
            <a:pPr marL="285750" indent="-285750">
              <a:lnSpc>
                <a:spcPct val="104000"/>
              </a:lnSpc>
              <a:buFont typeface="Arial" panose="020B0604020202020204" pitchFamily="34" charset="0"/>
              <a:buChar char="•"/>
            </a:pPr>
            <a:r>
              <a:rPr lang="en-US" sz="1700" i="0" dirty="0">
                <a:solidFill>
                  <a:schemeClr val="tx1"/>
                </a:solidFill>
                <a:latin typeface="Open Sans" panose="020B0606030504020204" pitchFamily="34" charset="0"/>
              </a:rPr>
              <a:t>Increase productivity, reduce overhead cost and boost employee satisfaction </a:t>
            </a:r>
          </a:p>
          <a:p>
            <a:pPr marL="285750" indent="-285750">
              <a:lnSpc>
                <a:spcPct val="104000"/>
              </a:lnSpc>
              <a:buFont typeface="Arial" panose="020B0604020202020204" pitchFamily="34" charset="0"/>
              <a:buChar char="•"/>
            </a:pPr>
            <a:r>
              <a:rPr lang="en-US" sz="1700" i="0" dirty="0">
                <a:solidFill>
                  <a:schemeClr val="tx1"/>
                </a:solidFill>
                <a:latin typeface="Open Sans" panose="020B0606030504020204" pitchFamily="34" charset="0"/>
              </a:rPr>
              <a:t>Maintain accurate financial records and planning</a:t>
            </a:r>
          </a:p>
          <a:p>
            <a:pPr marL="285750" indent="-285750">
              <a:lnSpc>
                <a:spcPct val="104000"/>
              </a:lnSpc>
              <a:buFont typeface="Arial" panose="020B0604020202020204" pitchFamily="34" charset="0"/>
              <a:buChar char="•"/>
            </a:pPr>
            <a:r>
              <a:rPr lang="en-US" sz="1700" i="0" dirty="0">
                <a:solidFill>
                  <a:schemeClr val="tx1"/>
                </a:solidFill>
                <a:latin typeface="Open Sans" panose="020B0606030504020204" pitchFamily="34" charset="0"/>
              </a:rPr>
              <a:t>Reduce errors and enhance fraud prevention </a:t>
            </a:r>
          </a:p>
          <a:p>
            <a:pPr marL="285750" indent="-285750">
              <a:lnSpc>
                <a:spcPct val="104000"/>
              </a:lnSpc>
              <a:buFont typeface="Arial" panose="020B0604020202020204" pitchFamily="34" charset="0"/>
              <a:buChar char="•"/>
            </a:pPr>
            <a:r>
              <a:rPr lang="en-US" sz="1700" i="0" dirty="0">
                <a:solidFill>
                  <a:schemeClr val="tx1"/>
                </a:solidFill>
                <a:latin typeface="Open Sans" panose="020B0606030504020204" pitchFamily="34" charset="0"/>
              </a:rPr>
              <a:t>Improve and maintain compliance with your expense policy</a:t>
            </a:r>
          </a:p>
          <a:p>
            <a:pPr marL="285750" indent="-285750">
              <a:lnSpc>
                <a:spcPct val="104000"/>
              </a:lnSpc>
              <a:buFont typeface="Arial" panose="020B0604020202020204" pitchFamily="34" charset="0"/>
              <a:buChar char="•"/>
            </a:pPr>
            <a:r>
              <a:rPr lang="en-US" sz="1700" i="0" dirty="0">
                <a:solidFill>
                  <a:schemeClr val="tx1"/>
                </a:solidFill>
                <a:latin typeface="Open Sans" panose="020B0606030504020204" pitchFamily="34" charset="0"/>
              </a:rPr>
              <a:t>Enable employees to upload receipts and track expenses from anywhere with Adaptive Employee Experience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161D9C-6664-BECD-C671-3513A754E702}"/>
              </a:ext>
            </a:extLst>
          </p:cNvPr>
          <p:cNvSpPr txBox="1"/>
          <p:nvPr/>
        </p:nvSpPr>
        <p:spPr>
          <a:xfrm>
            <a:off x="5270969" y="1204042"/>
            <a:ext cx="40470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84772"/>
                </a:solidFill>
              </a:rPr>
              <a:t>Expense Management</a:t>
            </a:r>
          </a:p>
          <a:p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Benefits</a:t>
            </a:r>
          </a:p>
        </p:txBody>
      </p:sp>
    </p:spTree>
    <p:extLst>
      <p:ext uri="{BB962C8B-B14F-4D97-AF65-F5344CB8AC3E}">
        <p14:creationId xmlns:p14="http://schemas.microsoft.com/office/powerpoint/2010/main" val="2731628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38D7F-BACD-CA4B-B7BE-CAE39FDD9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isolved People Cloud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DF278F-E701-F871-96E7-8B0C08518306}"/>
              </a:ext>
            </a:extLst>
          </p:cNvPr>
          <p:cNvSpPr txBox="1"/>
          <p:nvPr/>
        </p:nvSpPr>
        <p:spPr>
          <a:xfrm>
            <a:off x="823755" y="1762113"/>
            <a:ext cx="45175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Futureproof, Intelligently Connected HCM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D9C556-BA80-5F61-C9F0-6D1818A519B2}"/>
              </a:ext>
            </a:extLst>
          </p:cNvPr>
          <p:cNvSpPr txBox="1"/>
          <p:nvPr/>
        </p:nvSpPr>
        <p:spPr>
          <a:xfrm>
            <a:off x="924487" y="2901948"/>
            <a:ext cx="4316108" cy="34778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84772"/>
                </a:solidFill>
              </a:rPr>
              <a:t>With isolved’s innovative technology, you remain competitive in the marketplace: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84772"/>
                </a:solidFill>
              </a:rPr>
              <a:t>Modern, responsive web design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84772"/>
                </a:solidFill>
              </a:rPr>
              <a:t>True multi-tenant database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84772"/>
                </a:solidFill>
              </a:rPr>
              <a:t>Bi-weekly release cycle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84772"/>
                </a:solidFill>
              </a:rPr>
              <a:t>Continuous Product Development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84772"/>
                </a:solidFill>
              </a:rPr>
              <a:t>Industry, market &amp; compliance Updates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84772"/>
                </a:solidFill>
              </a:rPr>
              <a:t>Competitive updates</a:t>
            </a:r>
          </a:p>
        </p:txBody>
      </p:sp>
      <p:pic>
        <p:nvPicPr>
          <p:cNvPr id="4" name="Picture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4F2B8E30-980D-44F3-8C18-91CF2B75A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4" t="663" r="25597" b="-663"/>
          <a:stretch/>
        </p:blipFill>
        <p:spPr>
          <a:xfrm>
            <a:off x="7213601" y="1576385"/>
            <a:ext cx="4686564" cy="527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4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5453629D-B897-8C35-CAA1-5C19382F61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1"/>
          <a:stretch/>
        </p:blipFill>
        <p:spPr>
          <a:xfrm>
            <a:off x="0" y="282992"/>
            <a:ext cx="5757705" cy="65750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AEB7B9-4EA1-616F-285C-C8224C4524E7}"/>
              </a:ext>
            </a:extLst>
          </p:cNvPr>
          <p:cNvSpPr txBox="1"/>
          <p:nvPr/>
        </p:nvSpPr>
        <p:spPr>
          <a:xfrm>
            <a:off x="6186489" y="2519964"/>
            <a:ext cx="53289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791835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36DF4-4C24-8C43-A266-D0CE5822B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539" y="879018"/>
            <a:ext cx="5408874" cy="1276235"/>
          </a:xfrm>
        </p:spPr>
        <p:txBody>
          <a:bodyPr>
            <a:normAutofit/>
          </a:bodyPr>
          <a:lstStyle/>
          <a:p>
            <a:r>
              <a:rPr lang="en-US" b="1" dirty="0"/>
              <a:t>Thank You!</a:t>
            </a:r>
            <a:endParaRPr lang="en-US" i="1" spc="-150" dirty="0">
              <a:latin typeface="Georgia" panose="02040502050405020303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A244F-B0BA-7E4A-BBEA-08A31862C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63486" y="2219518"/>
            <a:ext cx="6076215" cy="1728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i="0" dirty="0">
                <a:latin typeface="Open Sans" panose="020B0606030504020204" pitchFamily="34" charset="0"/>
              </a:rPr>
              <a:t>Whether you have a question or want to learn more, we are happy to speak with you.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0555C1-1576-AE6D-FCD8-08782ABE0D7F}"/>
              </a:ext>
            </a:extLst>
          </p:cNvPr>
          <p:cNvSpPr txBox="1">
            <a:spLocks/>
          </p:cNvSpPr>
          <p:nvPr/>
        </p:nvSpPr>
        <p:spPr>
          <a:xfrm>
            <a:off x="6263486" y="3830464"/>
            <a:ext cx="61043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978-599-1050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jeff.plakans@commpayhr.com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www.commpayhr.com</a:t>
            </a:r>
          </a:p>
        </p:txBody>
      </p:sp>
      <p:pic>
        <p:nvPicPr>
          <p:cNvPr id="11" name="Content Placeholder 5" descr="A person with his arms crossed">
            <a:extLst>
              <a:ext uri="{FF2B5EF4-FFF2-40B4-BE49-F238E27FC236}">
                <a16:creationId xmlns:a16="http://schemas.microsoft.com/office/drawing/2014/main" id="{20B4DF8B-E757-27FB-7C24-B21A80285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1720"/>
            <a:ext cx="5702710" cy="597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8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d230f8c-5f6f-49cf-bf2a-8d0a17d041df">
      <Terms xmlns="http://schemas.microsoft.com/office/infopath/2007/PartnerControls"/>
    </lcf76f155ced4ddcb4097134ff3c332f>
    <TaxCatchAll xmlns="95988545-0ed8-4556-994e-a18689664702" xsi:nil="true"/>
    <SharedWithUsers xmlns="95988545-0ed8-4556-994e-a18689664702">
      <UserInfo>
        <DisplayName>Maria Fisichelli</DisplayName>
        <AccountId>12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8C3CC3F22B334BBA2A3C65F3CF0525" ma:contentTypeVersion="14" ma:contentTypeDescription="Create a new document." ma:contentTypeScope="" ma:versionID="096750272ac5b775b577f704b2b2aaf6">
  <xsd:schema xmlns:xsd="http://www.w3.org/2001/XMLSchema" xmlns:xs="http://www.w3.org/2001/XMLSchema" xmlns:p="http://schemas.microsoft.com/office/2006/metadata/properties" xmlns:ns2="fd230f8c-5f6f-49cf-bf2a-8d0a17d041df" xmlns:ns3="95988545-0ed8-4556-994e-a18689664702" targetNamespace="http://schemas.microsoft.com/office/2006/metadata/properties" ma:root="true" ma:fieldsID="38a1168873c79aef24c20c433853c28e" ns2:_="" ns3:_="">
    <xsd:import namespace="fd230f8c-5f6f-49cf-bf2a-8d0a17d041df"/>
    <xsd:import namespace="95988545-0ed8-4556-994e-a186896647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230f8c-5f6f-49cf-bf2a-8d0a17d041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c9cdb39c-3932-4697-a9db-74ef5765e4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988545-0ed8-4556-994e-a1868966470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12e88ffd-d505-4b21-bc6d-8c2e54abadb3}" ma:internalName="TaxCatchAll" ma:showField="CatchAllData" ma:web="95988545-0ed8-4556-994e-a186896647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48AF03-1D83-4A71-B104-4A35C11378D7}">
  <ds:schemaRefs>
    <ds:schemaRef ds:uri="http://purl.org/dc/terms/"/>
    <ds:schemaRef ds:uri="http://schemas.microsoft.com/office/2006/metadata/properties"/>
    <ds:schemaRef ds:uri="95988545-0ed8-4556-994e-a18689664702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fd230f8c-5f6f-49cf-bf2a-8d0a17d041d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3482601-FB6A-4672-BB5E-217DA93DE6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230f8c-5f6f-49cf-bf2a-8d0a17d041df"/>
    <ds:schemaRef ds:uri="95988545-0ed8-4556-994e-a186896647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A559D0C-91C1-4E02-A8CB-9DD4C48264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48717</TotalTime>
  <Words>227</Words>
  <Application>Microsoft Office PowerPoint</Application>
  <PresentationFormat>Widescreen</PresentationFormat>
  <Paragraphs>45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1_Office Theme</vt:lpstr>
      <vt:lpstr>Reduce Your Administrative Burden with Expense Management</vt:lpstr>
      <vt:lpstr>Today’s Agenda</vt:lpstr>
      <vt:lpstr>Our Panel</vt:lpstr>
      <vt:lpstr>Expense Management</vt:lpstr>
      <vt:lpstr>PowerPoint Presentation</vt:lpstr>
      <vt:lpstr>isolved People Cloud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High-level Values – Content</dc:title>
  <dc:creator>nichole.thompson1@outlook.com</dc:creator>
  <cp:lastModifiedBy>Kathryn Weiss</cp:lastModifiedBy>
  <cp:revision>156</cp:revision>
  <cp:lastPrinted>2022-07-26T18:49:57Z</cp:lastPrinted>
  <dcterms:created xsi:type="dcterms:W3CDTF">2022-05-04T14:14:09Z</dcterms:created>
  <dcterms:modified xsi:type="dcterms:W3CDTF">2024-05-28T20:25:23Z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0x0101006F8C3CC3F22B334BBA2A3C65F3CF0525</vt:lpwstr>
  </property>
  <property fmtid="{D5CDD505-2E9C-101B-9397-08002B2CF9AE}" pid="3" name="MediaServiceImageTags">
    <vt:lpwstr/>
  </property>
</Properties>
</file>